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0104100" cy="13404850"/>
  <p:notesSz cx="20104100" cy="13404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874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155503"/>
            <a:ext cx="17088486" cy="2815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506716"/>
            <a:ext cx="14072870" cy="335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.png"/><Relationship Id="rId21" Type="http://schemas.openxmlformats.org/officeDocument/2006/relationships/image" Target="../media/image15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63" Type="http://schemas.openxmlformats.org/officeDocument/2006/relationships/image" Target="../media/image57.png"/><Relationship Id="rId68" Type="http://schemas.openxmlformats.org/officeDocument/2006/relationships/image" Target="../media/image62.png"/><Relationship Id="rId84" Type="http://schemas.openxmlformats.org/officeDocument/2006/relationships/image" Target="../media/image78.png"/><Relationship Id="rId16" Type="http://schemas.openxmlformats.org/officeDocument/2006/relationships/image" Target="../media/image10.png"/><Relationship Id="rId11" Type="http://schemas.openxmlformats.org/officeDocument/2006/relationships/image" Target="../media/image5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3" Type="http://schemas.openxmlformats.org/officeDocument/2006/relationships/image" Target="../media/image47.png"/><Relationship Id="rId58" Type="http://schemas.openxmlformats.org/officeDocument/2006/relationships/image" Target="../media/image52.png"/><Relationship Id="rId74" Type="http://schemas.openxmlformats.org/officeDocument/2006/relationships/image" Target="../media/image68.png"/><Relationship Id="rId79" Type="http://schemas.openxmlformats.org/officeDocument/2006/relationships/image" Target="../media/image73.png"/><Relationship Id="rId5" Type="http://schemas.openxmlformats.org/officeDocument/2006/relationships/slideLayout" Target="../slideLayouts/slideLayout5.xml"/><Relationship Id="rId19" Type="http://schemas.openxmlformats.org/officeDocument/2006/relationships/image" Target="../media/image1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56" Type="http://schemas.openxmlformats.org/officeDocument/2006/relationships/image" Target="../media/image50.png"/><Relationship Id="rId64" Type="http://schemas.openxmlformats.org/officeDocument/2006/relationships/image" Target="../media/image58.png"/><Relationship Id="rId69" Type="http://schemas.openxmlformats.org/officeDocument/2006/relationships/image" Target="../media/image63.png"/><Relationship Id="rId77" Type="http://schemas.openxmlformats.org/officeDocument/2006/relationships/image" Target="../media/image71.png"/><Relationship Id="rId8" Type="http://schemas.openxmlformats.org/officeDocument/2006/relationships/image" Target="../media/image2.png"/><Relationship Id="rId51" Type="http://schemas.openxmlformats.org/officeDocument/2006/relationships/image" Target="../media/image45.png"/><Relationship Id="rId72" Type="http://schemas.openxmlformats.org/officeDocument/2006/relationships/image" Target="../media/image66.png"/><Relationship Id="rId80" Type="http://schemas.openxmlformats.org/officeDocument/2006/relationships/image" Target="../media/image74.png"/><Relationship Id="rId85" Type="http://schemas.openxmlformats.org/officeDocument/2006/relationships/image" Target="../media/image79.pn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59" Type="http://schemas.openxmlformats.org/officeDocument/2006/relationships/image" Target="../media/image53.png"/><Relationship Id="rId67" Type="http://schemas.openxmlformats.org/officeDocument/2006/relationships/image" Target="../media/image61.png"/><Relationship Id="rId20" Type="http://schemas.openxmlformats.org/officeDocument/2006/relationships/image" Target="../media/image14.png"/><Relationship Id="rId41" Type="http://schemas.openxmlformats.org/officeDocument/2006/relationships/image" Target="../media/image35.png"/><Relationship Id="rId54" Type="http://schemas.openxmlformats.org/officeDocument/2006/relationships/image" Target="../media/image48.png"/><Relationship Id="rId62" Type="http://schemas.openxmlformats.org/officeDocument/2006/relationships/image" Target="../media/image56.png"/><Relationship Id="rId70" Type="http://schemas.openxmlformats.org/officeDocument/2006/relationships/image" Target="../media/image64.png"/><Relationship Id="rId75" Type="http://schemas.openxmlformats.org/officeDocument/2006/relationships/image" Target="../media/image69.png"/><Relationship Id="rId83" Type="http://schemas.openxmlformats.org/officeDocument/2006/relationships/image" Target="../media/image77.png"/><Relationship Id="rId88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49" Type="http://schemas.openxmlformats.org/officeDocument/2006/relationships/image" Target="../media/image43.png"/><Relationship Id="rId57" Type="http://schemas.openxmlformats.org/officeDocument/2006/relationships/image" Target="../media/image51.png"/><Relationship Id="rId10" Type="http://schemas.openxmlformats.org/officeDocument/2006/relationships/image" Target="../media/image4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52" Type="http://schemas.openxmlformats.org/officeDocument/2006/relationships/image" Target="../media/image46.png"/><Relationship Id="rId60" Type="http://schemas.openxmlformats.org/officeDocument/2006/relationships/image" Target="../media/image54.png"/><Relationship Id="rId65" Type="http://schemas.openxmlformats.org/officeDocument/2006/relationships/image" Target="../media/image59.png"/><Relationship Id="rId73" Type="http://schemas.openxmlformats.org/officeDocument/2006/relationships/image" Target="../media/image67.png"/><Relationship Id="rId78" Type="http://schemas.openxmlformats.org/officeDocument/2006/relationships/image" Target="../media/image72.png"/><Relationship Id="rId81" Type="http://schemas.openxmlformats.org/officeDocument/2006/relationships/image" Target="../media/image75.png"/><Relationship Id="rId86" Type="http://schemas.openxmlformats.org/officeDocument/2006/relationships/image" Target="../media/image80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9" Type="http://schemas.openxmlformats.org/officeDocument/2006/relationships/image" Target="../media/image33.png"/><Relationship Id="rId34" Type="http://schemas.openxmlformats.org/officeDocument/2006/relationships/image" Target="../media/image28.png"/><Relationship Id="rId50" Type="http://schemas.openxmlformats.org/officeDocument/2006/relationships/image" Target="../media/image44.png"/><Relationship Id="rId55" Type="http://schemas.openxmlformats.org/officeDocument/2006/relationships/image" Target="../media/image49.png"/><Relationship Id="rId76" Type="http://schemas.openxmlformats.org/officeDocument/2006/relationships/image" Target="../media/image70.png"/><Relationship Id="rId7" Type="http://schemas.openxmlformats.org/officeDocument/2006/relationships/image" Target="../media/image1.png"/><Relationship Id="rId71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3.png"/><Relationship Id="rId24" Type="http://schemas.openxmlformats.org/officeDocument/2006/relationships/image" Target="../media/image18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66" Type="http://schemas.openxmlformats.org/officeDocument/2006/relationships/image" Target="../media/image60.png"/><Relationship Id="rId87" Type="http://schemas.openxmlformats.org/officeDocument/2006/relationships/image" Target="../media/image81.png"/><Relationship Id="rId61" Type="http://schemas.openxmlformats.org/officeDocument/2006/relationships/image" Target="../media/image55.png"/><Relationship Id="rId82" Type="http://schemas.openxmlformats.org/officeDocument/2006/relationships/image" Target="../media/image7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115810"/>
            <a:ext cx="1566117" cy="121371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05627" y="5274536"/>
            <a:ext cx="1229242" cy="122924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3241" y="5480200"/>
            <a:ext cx="2076947" cy="160096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49751" y="3802806"/>
            <a:ext cx="1229252" cy="122920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27375" y="4008431"/>
            <a:ext cx="2076937" cy="160096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65941" y="4649659"/>
            <a:ext cx="2427713" cy="142720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81260" y="3187650"/>
            <a:ext cx="2427675" cy="142720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48456" y="2346386"/>
            <a:ext cx="1229271" cy="122927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26079" y="2552068"/>
            <a:ext cx="2076966" cy="160093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492655" y="874646"/>
            <a:ext cx="1229176" cy="122917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070279" y="1080233"/>
            <a:ext cx="2076871" cy="1601012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108779" y="1721489"/>
            <a:ext cx="2427713" cy="14271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424137" y="259490"/>
            <a:ext cx="2427713" cy="142719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883077" y="0"/>
            <a:ext cx="220835" cy="64749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368993" y="0"/>
            <a:ext cx="1734918" cy="122482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7064" y="6950256"/>
            <a:ext cx="1229244" cy="1229242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7155919"/>
            <a:ext cx="1291628" cy="1451255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81191" y="5478478"/>
            <a:ext cx="1229252" cy="122925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58815" y="5684142"/>
            <a:ext cx="2076937" cy="160097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7381" y="6325379"/>
            <a:ext cx="2427713" cy="142720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12709" y="4863370"/>
            <a:ext cx="2427713" cy="1427208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79923" y="4022096"/>
            <a:ext cx="1229261" cy="1229242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57547" y="4227750"/>
            <a:ext cx="2076956" cy="1600974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624020" y="2550366"/>
            <a:ext cx="1229271" cy="1229176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01644" y="2755953"/>
            <a:ext cx="2076966" cy="1601002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240238" y="3397209"/>
            <a:ext cx="2427713" cy="1427217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555596" y="1935210"/>
            <a:ext cx="2427713" cy="14271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922827" y="1093945"/>
            <a:ext cx="1229176" cy="1229271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00451" y="1299628"/>
            <a:ext cx="2076871" cy="1600917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883151" y="799563"/>
            <a:ext cx="1220760" cy="1096685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81060" y="7092938"/>
            <a:ext cx="1229242" cy="1229242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8675" y="7298602"/>
            <a:ext cx="2076947" cy="1600965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7939829"/>
            <a:ext cx="2024954" cy="1369167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12569" y="6477820"/>
            <a:ext cx="2427713" cy="1427208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79793" y="5636547"/>
            <a:ext cx="1229252" cy="1229242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57416" y="5842210"/>
            <a:ext cx="2076937" cy="1600974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23936" y="4164778"/>
            <a:ext cx="1229271" cy="1229252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01560" y="4370441"/>
            <a:ext cx="2076966" cy="1600965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40107" y="5011669"/>
            <a:ext cx="2427760" cy="1427208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555417" y="3549651"/>
            <a:ext cx="2427713" cy="1427217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922650" y="2708386"/>
            <a:ext cx="1229271" cy="1229271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500274" y="2914069"/>
            <a:ext cx="2076966" cy="1600946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844379" y="1602826"/>
            <a:ext cx="1259532" cy="1440420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82974" y="2083490"/>
            <a:ext cx="2427713" cy="1427199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7133" y="8753320"/>
            <a:ext cx="1229248" cy="1229252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8958983"/>
            <a:ext cx="1451691" cy="1505494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28639" y="8138211"/>
            <a:ext cx="2427713" cy="1427208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95862" y="7296937"/>
            <a:ext cx="1229252" cy="1229242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73486" y="7502591"/>
            <a:ext cx="2076937" cy="1600974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39997" y="5825169"/>
            <a:ext cx="1229290" cy="1229242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17611" y="6030832"/>
            <a:ext cx="2076899" cy="1600965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56177" y="6672060"/>
            <a:ext cx="2427713" cy="1427208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71496" y="5210051"/>
            <a:ext cx="2427713" cy="1427208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738729" y="4368777"/>
            <a:ext cx="1229271" cy="1229242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316352" y="4574440"/>
            <a:ext cx="2076966" cy="1600965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082835" y="2897047"/>
            <a:ext cx="1229271" cy="1229204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660458" y="3102635"/>
            <a:ext cx="2076966" cy="1601002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99053" y="3743891"/>
            <a:ext cx="2427713" cy="1427217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9014410" y="2656832"/>
            <a:ext cx="1089501" cy="1052258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0" y="11239106"/>
            <a:ext cx="26249" cy="86371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9783291"/>
            <a:ext cx="2156222" cy="1413638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95731" y="8942018"/>
            <a:ext cx="1229252" cy="1229252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73355" y="9147681"/>
            <a:ext cx="2076937" cy="1600974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39856" y="7470249"/>
            <a:ext cx="1229252" cy="1229252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17480" y="7675913"/>
            <a:ext cx="2076937" cy="1600974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56046" y="8317150"/>
            <a:ext cx="2427713" cy="1427199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71375" y="6855131"/>
            <a:ext cx="2427751" cy="1427208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38551" y="6013858"/>
            <a:ext cx="1229271" cy="1229252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16174" y="6219521"/>
            <a:ext cx="2076966" cy="1600974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82751" y="4542090"/>
            <a:ext cx="1229176" cy="1229252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660375" y="4747753"/>
            <a:ext cx="2076871" cy="1600974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8875" y="5388990"/>
            <a:ext cx="2427713" cy="1427208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4232" y="3926972"/>
            <a:ext cx="2427713" cy="1427217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959089" y="3490816"/>
            <a:ext cx="1144823" cy="1401519"/>
          </a:xfrm>
          <a:prstGeom prst="rect">
            <a:avLst/>
          </a:prstGeom>
        </p:spPr>
      </p:pic>
      <p:pic>
        <p:nvPicPr>
          <p:cNvPr id="90" name="bg object 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7250" y="10532438"/>
            <a:ext cx="1229252" cy="1229252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10738102"/>
            <a:ext cx="1831811" cy="1600974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0" y="11409696"/>
            <a:ext cx="221148" cy="727687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08768" y="9917321"/>
            <a:ext cx="2427713" cy="1427208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75982" y="9076047"/>
            <a:ext cx="1229252" cy="1229252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53606" y="9281710"/>
            <a:ext cx="2076937" cy="1600974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20078" y="7604288"/>
            <a:ext cx="1229271" cy="1229242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97731" y="7809942"/>
            <a:ext cx="2076937" cy="1600974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36297" y="8451179"/>
            <a:ext cx="2427713" cy="1427208"/>
          </a:xfrm>
          <a:prstGeom prst="rect">
            <a:avLst/>
          </a:prstGeom>
        </p:spPr>
      </p:pic>
      <p:pic>
        <p:nvPicPr>
          <p:cNvPr id="99" name="bg object 9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51654" y="6989160"/>
            <a:ext cx="2427713" cy="1427217"/>
          </a:xfrm>
          <a:prstGeom prst="rect">
            <a:avLst/>
          </a:prstGeom>
        </p:spPr>
      </p:pic>
      <p:pic>
        <p:nvPicPr>
          <p:cNvPr id="100" name="bg object 10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118887" y="6147887"/>
            <a:ext cx="1229176" cy="1229252"/>
          </a:xfrm>
          <a:prstGeom prst="rect">
            <a:avLst/>
          </a:prstGeom>
        </p:spPr>
      </p:pic>
      <p:pic>
        <p:nvPicPr>
          <p:cNvPr id="101" name="bg object 10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696511" y="6353560"/>
            <a:ext cx="2076871" cy="1600965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462993" y="4676119"/>
            <a:ext cx="1229271" cy="1229252"/>
          </a:xfrm>
          <a:prstGeom prst="rect">
            <a:avLst/>
          </a:prstGeom>
        </p:spPr>
      </p:pic>
      <p:pic>
        <p:nvPicPr>
          <p:cNvPr id="103" name="bg object 10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040617" y="4881782"/>
            <a:ext cx="2076871" cy="1600974"/>
          </a:xfrm>
          <a:prstGeom prst="rect">
            <a:avLst/>
          </a:prstGeom>
        </p:spPr>
      </p:pic>
      <p:pic>
        <p:nvPicPr>
          <p:cNvPr id="104" name="bg object 1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079116" y="5523019"/>
            <a:ext cx="2427713" cy="1427208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9394474" y="4564747"/>
            <a:ext cx="709438" cy="923471"/>
          </a:xfrm>
          <a:prstGeom prst="rect">
            <a:avLst/>
          </a:prstGeom>
        </p:spPr>
      </p:pic>
      <p:pic>
        <p:nvPicPr>
          <p:cNvPr id="106" name="bg object 10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8541" y="5177444"/>
            <a:ext cx="1229248" cy="1229242"/>
          </a:xfrm>
          <a:prstGeom prst="rect">
            <a:avLst/>
          </a:prstGeom>
        </p:spPr>
      </p:pic>
      <p:pic>
        <p:nvPicPr>
          <p:cNvPr id="107" name="bg object 10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0" y="5383098"/>
            <a:ext cx="973099" cy="1343355"/>
          </a:xfrm>
          <a:prstGeom prst="rect">
            <a:avLst/>
          </a:prstGeom>
        </p:spPr>
      </p:pic>
      <p:pic>
        <p:nvPicPr>
          <p:cNvPr id="108" name="bg object 10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62672" y="3705686"/>
            <a:ext cx="1229242" cy="1229233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40286" y="3911368"/>
            <a:ext cx="2076937" cy="1600936"/>
          </a:xfrm>
          <a:prstGeom prst="rect">
            <a:avLst/>
          </a:prstGeom>
        </p:spPr>
      </p:pic>
      <p:pic>
        <p:nvPicPr>
          <p:cNvPr id="110" name="bg object 1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78852" y="4552567"/>
            <a:ext cx="2427713" cy="1427208"/>
          </a:xfrm>
          <a:prstGeom prst="rect">
            <a:avLst/>
          </a:prstGeom>
        </p:spPr>
      </p:pic>
      <p:pic>
        <p:nvPicPr>
          <p:cNvPr id="111" name="bg object 1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94181" y="3090530"/>
            <a:ext cx="2427713" cy="1427236"/>
          </a:xfrm>
          <a:prstGeom prst="rect">
            <a:avLst/>
          </a:prstGeom>
        </p:spPr>
      </p:pic>
      <p:pic>
        <p:nvPicPr>
          <p:cNvPr id="112" name="bg object 1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61404" y="2249266"/>
            <a:ext cx="1229280" cy="1229271"/>
          </a:xfrm>
          <a:prstGeom prst="rect">
            <a:avLst/>
          </a:prstGeom>
        </p:spPr>
      </p:pic>
      <p:pic>
        <p:nvPicPr>
          <p:cNvPr id="113" name="bg object 1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39018" y="2454948"/>
            <a:ext cx="2076985" cy="1600965"/>
          </a:xfrm>
          <a:prstGeom prst="rect">
            <a:avLst/>
          </a:prstGeom>
        </p:spPr>
      </p:pic>
      <p:pic>
        <p:nvPicPr>
          <p:cNvPr id="114" name="bg object 1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05519" y="777526"/>
            <a:ext cx="1229271" cy="1229271"/>
          </a:xfrm>
          <a:prstGeom prst="rect">
            <a:avLst/>
          </a:prstGeom>
        </p:spPr>
      </p:pic>
      <p:pic>
        <p:nvPicPr>
          <p:cNvPr id="115" name="bg object 1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883143" y="983208"/>
            <a:ext cx="2076966" cy="1600917"/>
          </a:xfrm>
          <a:prstGeom prst="rect">
            <a:avLst/>
          </a:prstGeom>
        </p:spPr>
      </p:pic>
      <p:pic>
        <p:nvPicPr>
          <p:cNvPr id="116" name="bg object 1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21737" y="1624369"/>
            <a:ext cx="2427713" cy="1427293"/>
          </a:xfrm>
          <a:prstGeom prst="rect">
            <a:avLst/>
          </a:prstGeom>
        </p:spPr>
      </p:pic>
      <p:pic>
        <p:nvPicPr>
          <p:cNvPr id="117" name="bg object 1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37000" y="162370"/>
            <a:ext cx="2427713" cy="1427199"/>
          </a:xfrm>
          <a:prstGeom prst="rect">
            <a:avLst/>
          </a:prstGeom>
        </p:spPr>
      </p:pic>
      <p:pic>
        <p:nvPicPr>
          <p:cNvPr id="118" name="bg object 11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728856" y="0"/>
            <a:ext cx="1104648" cy="550377"/>
          </a:xfrm>
          <a:prstGeom prst="rect">
            <a:avLst/>
          </a:prstGeom>
        </p:spPr>
      </p:pic>
      <p:pic>
        <p:nvPicPr>
          <p:cNvPr id="119" name="bg object 11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6181857" y="0"/>
            <a:ext cx="2076966" cy="1127800"/>
          </a:xfrm>
          <a:prstGeom prst="rect">
            <a:avLst/>
          </a:prstGeom>
        </p:spPr>
      </p:pic>
      <p:pic>
        <p:nvPicPr>
          <p:cNvPr id="120" name="bg object 12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8754204" y="0"/>
            <a:ext cx="406351" cy="123503"/>
          </a:xfrm>
          <a:prstGeom prst="rect">
            <a:avLst/>
          </a:prstGeom>
        </p:spPr>
      </p:pic>
      <p:pic>
        <p:nvPicPr>
          <p:cNvPr id="121" name="bg object 1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4311" y="3558824"/>
            <a:ext cx="1229252" cy="1229214"/>
          </a:xfrm>
          <a:prstGeom prst="rect">
            <a:avLst/>
          </a:prstGeom>
        </p:spPr>
      </p:pic>
      <p:pic>
        <p:nvPicPr>
          <p:cNvPr id="122" name="bg object 1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1938" y="3764412"/>
            <a:ext cx="2076934" cy="1601012"/>
          </a:xfrm>
          <a:prstGeom prst="rect">
            <a:avLst/>
          </a:prstGeom>
        </p:spPr>
      </p:pic>
      <p:pic>
        <p:nvPicPr>
          <p:cNvPr id="123" name="bg object 12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0" y="4405686"/>
            <a:ext cx="1308215" cy="1126338"/>
          </a:xfrm>
          <a:prstGeom prst="rect">
            <a:avLst/>
          </a:prstGeom>
        </p:spPr>
      </p:pic>
      <p:pic>
        <p:nvPicPr>
          <p:cNvPr id="124" name="bg object 1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95830" y="2943668"/>
            <a:ext cx="2427713" cy="1427217"/>
          </a:xfrm>
          <a:prstGeom prst="rect">
            <a:avLst/>
          </a:prstGeom>
        </p:spPr>
      </p:pic>
      <p:pic>
        <p:nvPicPr>
          <p:cNvPr id="125" name="bg object 1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63053" y="2102404"/>
            <a:ext cx="1229242" cy="1229271"/>
          </a:xfrm>
          <a:prstGeom prst="rect">
            <a:avLst/>
          </a:prstGeom>
        </p:spPr>
      </p:pic>
      <p:pic>
        <p:nvPicPr>
          <p:cNvPr id="126" name="bg object 1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40668" y="2308086"/>
            <a:ext cx="2076937" cy="1600917"/>
          </a:xfrm>
          <a:prstGeom prst="rect">
            <a:avLst/>
          </a:prstGeom>
        </p:spPr>
      </p:pic>
      <p:pic>
        <p:nvPicPr>
          <p:cNvPr id="127" name="bg object 1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07216" y="630664"/>
            <a:ext cx="1229176" cy="1229176"/>
          </a:xfrm>
          <a:prstGeom prst="rect">
            <a:avLst/>
          </a:prstGeom>
        </p:spPr>
      </p:pic>
      <p:pic>
        <p:nvPicPr>
          <p:cNvPr id="128" name="bg object 1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84839" y="836252"/>
            <a:ext cx="2076871" cy="1601012"/>
          </a:xfrm>
          <a:prstGeom prst="rect">
            <a:avLst/>
          </a:prstGeom>
        </p:spPr>
      </p:pic>
      <p:pic>
        <p:nvPicPr>
          <p:cNvPr id="129" name="bg object 1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23367" y="1477508"/>
            <a:ext cx="2427685" cy="1427199"/>
          </a:xfrm>
          <a:prstGeom prst="rect">
            <a:avLst/>
          </a:prstGeom>
        </p:spPr>
      </p:pic>
      <p:pic>
        <p:nvPicPr>
          <p:cNvPr id="130" name="bg object 1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38696" y="15508"/>
            <a:ext cx="2427713" cy="1427199"/>
          </a:xfrm>
          <a:prstGeom prst="rect">
            <a:avLst/>
          </a:prstGeom>
        </p:spPr>
      </p:pic>
      <p:pic>
        <p:nvPicPr>
          <p:cNvPr id="131" name="bg object 13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380279" y="0"/>
            <a:ext cx="1054921" cy="403515"/>
          </a:xfrm>
          <a:prstGeom prst="rect">
            <a:avLst/>
          </a:prstGeom>
        </p:spPr>
      </p:pic>
      <p:pic>
        <p:nvPicPr>
          <p:cNvPr id="132" name="bg object 13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3794669" y="0"/>
            <a:ext cx="2065850" cy="980844"/>
          </a:xfrm>
          <a:prstGeom prst="rect">
            <a:avLst/>
          </a:prstGeom>
        </p:spPr>
      </p:pic>
      <p:pic>
        <p:nvPicPr>
          <p:cNvPr id="133" name="bg object 13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0" y="12075557"/>
            <a:ext cx="488591" cy="1083704"/>
          </a:xfrm>
          <a:prstGeom prst="rect">
            <a:avLst/>
          </a:prstGeom>
        </p:spPr>
      </p:pic>
      <p:pic>
        <p:nvPicPr>
          <p:cNvPr id="134" name="bg object 1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03469" y="10603789"/>
            <a:ext cx="1229252" cy="1229242"/>
          </a:xfrm>
          <a:prstGeom prst="rect">
            <a:avLst/>
          </a:prstGeom>
        </p:spPr>
      </p:pic>
      <p:pic>
        <p:nvPicPr>
          <p:cNvPr id="135" name="bg object 1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81093" y="10809452"/>
            <a:ext cx="2076937" cy="1600965"/>
          </a:xfrm>
          <a:prstGeom prst="rect">
            <a:avLst/>
          </a:prstGeom>
        </p:spPr>
      </p:pic>
      <p:pic>
        <p:nvPicPr>
          <p:cNvPr id="136" name="bg object 1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9652" y="11450680"/>
            <a:ext cx="2427720" cy="1427209"/>
          </a:xfrm>
          <a:prstGeom prst="rect">
            <a:avLst/>
          </a:prstGeom>
        </p:spPr>
      </p:pic>
      <p:pic>
        <p:nvPicPr>
          <p:cNvPr id="137" name="bg object 1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34978" y="9988671"/>
            <a:ext cx="2427713" cy="1427208"/>
          </a:xfrm>
          <a:prstGeom prst="rect">
            <a:avLst/>
          </a:prstGeom>
        </p:spPr>
      </p:pic>
      <p:pic>
        <p:nvPicPr>
          <p:cNvPr id="138" name="bg object 1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02201" y="9147398"/>
            <a:ext cx="1229252" cy="1229242"/>
          </a:xfrm>
          <a:prstGeom prst="rect">
            <a:avLst/>
          </a:prstGeom>
        </p:spPr>
      </p:pic>
      <p:pic>
        <p:nvPicPr>
          <p:cNvPr id="139" name="bg object 1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79825" y="9353061"/>
            <a:ext cx="2076937" cy="1600965"/>
          </a:xfrm>
          <a:prstGeom prst="rect">
            <a:avLst/>
          </a:prstGeom>
        </p:spPr>
      </p:pic>
      <p:pic>
        <p:nvPicPr>
          <p:cNvPr id="140" name="bg object 1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246373" y="7675629"/>
            <a:ext cx="1229176" cy="1229242"/>
          </a:xfrm>
          <a:prstGeom prst="rect">
            <a:avLst/>
          </a:prstGeom>
        </p:spPr>
      </p:pic>
      <p:pic>
        <p:nvPicPr>
          <p:cNvPr id="141" name="bg object 1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23997" y="7881283"/>
            <a:ext cx="2076871" cy="1600974"/>
          </a:xfrm>
          <a:prstGeom prst="rect">
            <a:avLst/>
          </a:prstGeom>
        </p:spPr>
      </p:pic>
      <p:pic>
        <p:nvPicPr>
          <p:cNvPr id="142" name="bg object 1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62516" y="8522520"/>
            <a:ext cx="2427694" cy="1427208"/>
          </a:xfrm>
          <a:prstGeom prst="rect">
            <a:avLst/>
          </a:prstGeom>
        </p:spPr>
      </p:pic>
      <p:pic>
        <p:nvPicPr>
          <p:cNvPr id="143" name="bg object 1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177854" y="7060511"/>
            <a:ext cx="2427713" cy="1427208"/>
          </a:xfrm>
          <a:prstGeom prst="rect">
            <a:avLst/>
          </a:prstGeom>
        </p:spPr>
      </p:pic>
      <p:pic>
        <p:nvPicPr>
          <p:cNvPr id="144" name="bg object 1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545087" y="6219237"/>
            <a:ext cx="1229271" cy="1229252"/>
          </a:xfrm>
          <a:prstGeom prst="rect">
            <a:avLst/>
          </a:prstGeom>
        </p:spPr>
      </p:pic>
      <p:pic>
        <p:nvPicPr>
          <p:cNvPr id="145" name="bg object 1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122711" y="6424901"/>
            <a:ext cx="2076871" cy="1600965"/>
          </a:xfrm>
          <a:prstGeom prst="rect">
            <a:avLst/>
          </a:prstGeom>
        </p:spPr>
      </p:pic>
      <p:pic>
        <p:nvPicPr>
          <p:cNvPr id="146" name="bg object 14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9466816" y="5324588"/>
            <a:ext cx="637095" cy="1229509"/>
          </a:xfrm>
          <a:prstGeom prst="rect">
            <a:avLst/>
          </a:prstGeom>
        </p:spPr>
      </p:pic>
      <p:pic>
        <p:nvPicPr>
          <p:cNvPr id="147" name="bg object 1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505410" y="5594360"/>
            <a:ext cx="2427713" cy="1427208"/>
          </a:xfrm>
          <a:prstGeom prst="rect">
            <a:avLst/>
          </a:prstGeom>
        </p:spPr>
      </p:pic>
      <p:pic>
        <p:nvPicPr>
          <p:cNvPr id="148" name="bg object 14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695229" y="12248869"/>
            <a:ext cx="1229252" cy="1155944"/>
          </a:xfrm>
          <a:prstGeom prst="rect">
            <a:avLst/>
          </a:prstGeom>
        </p:spPr>
      </p:pic>
      <p:pic>
        <p:nvPicPr>
          <p:cNvPr id="149" name="bg object 14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72846" y="12454533"/>
            <a:ext cx="2055470" cy="950280"/>
          </a:xfrm>
          <a:prstGeom prst="rect">
            <a:avLst/>
          </a:prstGeom>
        </p:spPr>
      </p:pic>
      <p:pic>
        <p:nvPicPr>
          <p:cNvPr id="150" name="bg object 15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0" y="13095765"/>
            <a:ext cx="612393" cy="309048"/>
          </a:xfrm>
          <a:prstGeom prst="rect">
            <a:avLst/>
          </a:prstGeom>
        </p:spPr>
      </p:pic>
      <p:pic>
        <p:nvPicPr>
          <p:cNvPr id="151" name="bg object 15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26738" y="11633751"/>
            <a:ext cx="2427713" cy="1427213"/>
          </a:xfrm>
          <a:prstGeom prst="rect">
            <a:avLst/>
          </a:prstGeom>
        </p:spPr>
      </p:pic>
      <p:pic>
        <p:nvPicPr>
          <p:cNvPr id="152" name="bg object 1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93961" y="10792478"/>
            <a:ext cx="1229252" cy="1229252"/>
          </a:xfrm>
          <a:prstGeom prst="rect">
            <a:avLst/>
          </a:prstGeom>
        </p:spPr>
      </p:pic>
      <p:pic>
        <p:nvPicPr>
          <p:cNvPr id="153" name="bg object 1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71585" y="10998141"/>
            <a:ext cx="2076937" cy="1600976"/>
          </a:xfrm>
          <a:prstGeom prst="rect">
            <a:avLst/>
          </a:prstGeom>
        </p:spPr>
      </p:pic>
      <p:pic>
        <p:nvPicPr>
          <p:cNvPr id="154" name="bg object 15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38114" y="9320710"/>
            <a:ext cx="1229271" cy="1229252"/>
          </a:xfrm>
          <a:prstGeom prst="rect">
            <a:avLst/>
          </a:prstGeom>
        </p:spPr>
      </p:pic>
      <p:pic>
        <p:nvPicPr>
          <p:cNvPr id="155" name="bg object 15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15710" y="9526373"/>
            <a:ext cx="2076899" cy="1600974"/>
          </a:xfrm>
          <a:prstGeom prst="rect">
            <a:avLst/>
          </a:prstGeom>
        </p:spPr>
      </p:pic>
      <p:pic>
        <p:nvPicPr>
          <p:cNvPr id="156" name="bg object 15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54276" y="10167610"/>
            <a:ext cx="2427713" cy="1427208"/>
          </a:xfrm>
          <a:prstGeom prst="rect">
            <a:avLst/>
          </a:prstGeom>
        </p:spPr>
      </p:pic>
      <p:pic>
        <p:nvPicPr>
          <p:cNvPr id="157" name="bg object 15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269595" y="8705601"/>
            <a:ext cx="2427713" cy="1427208"/>
          </a:xfrm>
          <a:prstGeom prst="rect">
            <a:avLst/>
          </a:prstGeom>
        </p:spPr>
      </p:pic>
      <p:pic>
        <p:nvPicPr>
          <p:cNvPr id="158" name="bg object 15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636828" y="7864318"/>
            <a:ext cx="1229271" cy="1229252"/>
          </a:xfrm>
          <a:prstGeom prst="rect">
            <a:avLst/>
          </a:prstGeom>
        </p:spPr>
      </p:pic>
      <p:pic>
        <p:nvPicPr>
          <p:cNvPr id="159" name="bg object 15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214452" y="8069981"/>
            <a:ext cx="2076966" cy="1600974"/>
          </a:xfrm>
          <a:prstGeom prst="rect">
            <a:avLst/>
          </a:prstGeom>
        </p:spPr>
      </p:pic>
      <p:pic>
        <p:nvPicPr>
          <p:cNvPr id="160" name="bg object 16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8980933" y="6392550"/>
            <a:ext cx="1122978" cy="1229252"/>
          </a:xfrm>
          <a:prstGeom prst="rect">
            <a:avLst/>
          </a:prstGeom>
        </p:spPr>
      </p:pic>
      <p:pic>
        <p:nvPicPr>
          <p:cNvPr id="161" name="bg object 16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558557" y="6598213"/>
            <a:ext cx="2076966" cy="1600974"/>
          </a:xfrm>
          <a:prstGeom prst="rect">
            <a:avLst/>
          </a:prstGeom>
        </p:spPr>
      </p:pic>
      <p:pic>
        <p:nvPicPr>
          <p:cNvPr id="162" name="bg object 1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97151" y="7239450"/>
            <a:ext cx="2427713" cy="1427208"/>
          </a:xfrm>
          <a:prstGeom prst="rect">
            <a:avLst/>
          </a:prstGeom>
        </p:spPr>
      </p:pic>
      <p:pic>
        <p:nvPicPr>
          <p:cNvPr id="163" name="bg object 16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9912509" y="6456671"/>
            <a:ext cx="191402" cy="629881"/>
          </a:xfrm>
          <a:prstGeom prst="rect">
            <a:avLst/>
          </a:prstGeom>
        </p:spPr>
      </p:pic>
      <p:pic>
        <p:nvPicPr>
          <p:cNvPr id="164" name="bg object 16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075517" y="12275670"/>
            <a:ext cx="1229242" cy="1129144"/>
          </a:xfrm>
          <a:prstGeom prst="rect">
            <a:avLst/>
          </a:prstGeom>
        </p:spPr>
      </p:pic>
      <p:pic>
        <p:nvPicPr>
          <p:cNvPr id="165" name="bg object 16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653131" y="12481338"/>
            <a:ext cx="2046381" cy="923475"/>
          </a:xfrm>
          <a:prstGeom prst="rect">
            <a:avLst/>
          </a:prstGeom>
        </p:spPr>
      </p:pic>
      <p:pic>
        <p:nvPicPr>
          <p:cNvPr id="166" name="bg object 16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054887" y="13122569"/>
            <a:ext cx="928705" cy="282244"/>
          </a:xfrm>
          <a:prstGeom prst="rect">
            <a:avLst/>
          </a:prstGeom>
        </p:spPr>
      </p:pic>
      <p:pic>
        <p:nvPicPr>
          <p:cNvPr id="167" name="bg object 1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07026" y="11660561"/>
            <a:ext cx="2427713" cy="1427206"/>
          </a:xfrm>
          <a:prstGeom prst="rect">
            <a:avLst/>
          </a:prstGeom>
        </p:spPr>
      </p:pic>
      <p:pic>
        <p:nvPicPr>
          <p:cNvPr id="168" name="bg object 16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74240" y="10819287"/>
            <a:ext cx="1229280" cy="1229242"/>
          </a:xfrm>
          <a:prstGeom prst="rect">
            <a:avLst/>
          </a:prstGeom>
        </p:spPr>
      </p:pic>
      <p:pic>
        <p:nvPicPr>
          <p:cNvPr id="169" name="bg object 16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51864" y="11024941"/>
            <a:ext cx="2076937" cy="1600976"/>
          </a:xfrm>
          <a:prstGeom prst="rect">
            <a:avLst/>
          </a:prstGeom>
        </p:spPr>
      </p:pic>
      <p:pic>
        <p:nvPicPr>
          <p:cNvPr id="170" name="bg object 17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718355" y="9347519"/>
            <a:ext cx="1229271" cy="1229242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295979" y="9553183"/>
            <a:ext cx="2076966" cy="1600965"/>
          </a:xfrm>
          <a:prstGeom prst="rect">
            <a:avLst/>
          </a:prstGeom>
        </p:spPr>
      </p:pic>
      <p:pic>
        <p:nvPicPr>
          <p:cNvPr id="172" name="bg object 1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34555" y="10194410"/>
            <a:ext cx="2427732" cy="1427208"/>
          </a:xfrm>
          <a:prstGeom prst="rect">
            <a:avLst/>
          </a:prstGeom>
        </p:spPr>
      </p:pic>
      <p:pic>
        <p:nvPicPr>
          <p:cNvPr id="173" name="bg object 1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49931" y="8732401"/>
            <a:ext cx="2427713" cy="1427208"/>
          </a:xfrm>
          <a:prstGeom prst="rect">
            <a:avLst/>
          </a:prstGeom>
        </p:spPr>
      </p:pic>
      <p:pic>
        <p:nvPicPr>
          <p:cNvPr id="174" name="bg object 17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017069" y="7891127"/>
            <a:ext cx="1229271" cy="1229242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94693" y="8096791"/>
            <a:ext cx="2076966" cy="1600974"/>
          </a:xfrm>
          <a:prstGeom prst="rect">
            <a:avLst/>
          </a:prstGeom>
        </p:spPr>
      </p:pic>
      <p:pic>
        <p:nvPicPr>
          <p:cNvPr id="176" name="bg object 176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9938892" y="7156412"/>
            <a:ext cx="165018" cy="543059"/>
          </a:xfrm>
          <a:prstGeom prst="rect">
            <a:avLst/>
          </a:prstGeom>
        </p:spPr>
      </p:pic>
      <p:pic>
        <p:nvPicPr>
          <p:cNvPr id="177" name="bg object 177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7977392" y="7289895"/>
            <a:ext cx="2126518" cy="1403564"/>
          </a:xfrm>
          <a:prstGeom prst="rect">
            <a:avLst/>
          </a:prstGeom>
        </p:spPr>
      </p:pic>
      <p:pic>
        <p:nvPicPr>
          <p:cNvPr id="178" name="bg object 17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388" y="3558824"/>
            <a:ext cx="1229244" cy="1229214"/>
          </a:xfrm>
          <a:prstGeom prst="rect">
            <a:avLst/>
          </a:prstGeom>
        </p:spPr>
      </p:pic>
      <p:pic>
        <p:nvPicPr>
          <p:cNvPr id="179" name="bg object 179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0" y="3764412"/>
            <a:ext cx="734948" cy="1262703"/>
          </a:xfrm>
          <a:prstGeom prst="rect">
            <a:avLst/>
          </a:prstGeom>
        </p:spPr>
      </p:pic>
      <p:pic>
        <p:nvPicPr>
          <p:cNvPr id="180" name="bg object 18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1900" y="2943668"/>
            <a:ext cx="2427713" cy="1427217"/>
          </a:xfrm>
          <a:prstGeom prst="rect">
            <a:avLst/>
          </a:prstGeom>
        </p:spPr>
      </p:pic>
      <p:pic>
        <p:nvPicPr>
          <p:cNvPr id="181" name="bg object 18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79123" y="2102404"/>
            <a:ext cx="1229252" cy="1229271"/>
          </a:xfrm>
          <a:prstGeom prst="rect">
            <a:avLst/>
          </a:prstGeom>
        </p:spPr>
      </p:pic>
      <p:pic>
        <p:nvPicPr>
          <p:cNvPr id="182" name="bg object 18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56747" y="2308086"/>
            <a:ext cx="2076937" cy="1600917"/>
          </a:xfrm>
          <a:prstGeom prst="rect">
            <a:avLst/>
          </a:prstGeom>
        </p:spPr>
      </p:pic>
      <p:pic>
        <p:nvPicPr>
          <p:cNvPr id="183" name="bg object 1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23248" y="630664"/>
            <a:ext cx="1229223" cy="1229176"/>
          </a:xfrm>
          <a:prstGeom prst="rect">
            <a:avLst/>
          </a:prstGeom>
        </p:spPr>
      </p:pic>
      <p:pic>
        <p:nvPicPr>
          <p:cNvPr id="184" name="bg object 1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00872" y="836252"/>
            <a:ext cx="2076937" cy="1601012"/>
          </a:xfrm>
          <a:prstGeom prst="rect">
            <a:avLst/>
          </a:prstGeom>
        </p:spPr>
      </p:pic>
      <p:pic>
        <p:nvPicPr>
          <p:cNvPr id="185" name="bg object 18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39438" y="1477508"/>
            <a:ext cx="2427713" cy="1427199"/>
          </a:xfrm>
          <a:prstGeom prst="rect">
            <a:avLst/>
          </a:prstGeom>
        </p:spPr>
      </p:pic>
      <p:pic>
        <p:nvPicPr>
          <p:cNvPr id="186" name="bg object 1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5508"/>
            <a:ext cx="2427713" cy="1427199"/>
          </a:xfrm>
          <a:prstGeom prst="rect">
            <a:avLst/>
          </a:prstGeom>
        </p:spPr>
      </p:pic>
      <p:pic>
        <p:nvPicPr>
          <p:cNvPr id="187" name="bg object 18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3196358" y="0"/>
            <a:ext cx="1054921" cy="403515"/>
          </a:xfrm>
          <a:prstGeom prst="rect">
            <a:avLst/>
          </a:prstGeom>
        </p:spPr>
      </p:pic>
      <p:pic>
        <p:nvPicPr>
          <p:cNvPr id="188" name="bg object 18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1610748" y="0"/>
            <a:ext cx="2065755" cy="980844"/>
          </a:xfrm>
          <a:prstGeom prst="rect">
            <a:avLst/>
          </a:prstGeom>
        </p:spPr>
      </p:pic>
      <p:pic>
        <p:nvPicPr>
          <p:cNvPr id="189" name="bg object 18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0" y="2916906"/>
            <a:ext cx="1163793" cy="1077357"/>
          </a:xfrm>
          <a:prstGeom prst="rect">
            <a:avLst/>
          </a:prstGeom>
        </p:spPr>
      </p:pic>
      <p:pic>
        <p:nvPicPr>
          <p:cNvPr id="190" name="bg object 1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03293" y="2075641"/>
            <a:ext cx="1229252" cy="1229176"/>
          </a:xfrm>
          <a:prstGeom prst="rect">
            <a:avLst/>
          </a:prstGeom>
        </p:spPr>
      </p:pic>
      <p:pic>
        <p:nvPicPr>
          <p:cNvPr id="191" name="bg object 19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0920" y="2281229"/>
            <a:ext cx="2076934" cy="1601012"/>
          </a:xfrm>
          <a:prstGeom prst="rect">
            <a:avLst/>
          </a:prstGeom>
        </p:spPr>
      </p:pic>
      <p:pic>
        <p:nvPicPr>
          <p:cNvPr id="192" name="bg object 19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47427" y="603807"/>
            <a:ext cx="1229252" cy="1229271"/>
          </a:xfrm>
          <a:prstGeom prst="rect">
            <a:avLst/>
          </a:prstGeom>
        </p:spPr>
      </p:pic>
      <p:pic>
        <p:nvPicPr>
          <p:cNvPr id="193" name="bg object 19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25051" y="809489"/>
            <a:ext cx="2076937" cy="1601012"/>
          </a:xfrm>
          <a:prstGeom prst="rect">
            <a:avLst/>
          </a:prstGeom>
        </p:spPr>
      </p:pic>
      <p:pic>
        <p:nvPicPr>
          <p:cNvPr id="194" name="bg object 19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63607" y="1450745"/>
            <a:ext cx="2427713" cy="1427199"/>
          </a:xfrm>
          <a:prstGeom prst="rect">
            <a:avLst/>
          </a:prstGeom>
        </p:spPr>
      </p:pic>
      <p:pic>
        <p:nvPicPr>
          <p:cNvPr id="195" name="bg object 19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7378936" y="0"/>
            <a:ext cx="2427713" cy="1415945"/>
          </a:xfrm>
          <a:prstGeom prst="rect">
            <a:avLst/>
          </a:prstGeom>
        </p:spPr>
      </p:pic>
      <p:pic>
        <p:nvPicPr>
          <p:cNvPr id="196" name="bg object 196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0929602" y="0"/>
            <a:ext cx="1045837" cy="376658"/>
          </a:xfrm>
          <a:prstGeom prst="rect">
            <a:avLst/>
          </a:prstGeom>
        </p:spPr>
      </p:pic>
      <p:pic>
        <p:nvPicPr>
          <p:cNvPr id="197" name="bg object 197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9343956" y="0"/>
            <a:ext cx="2056802" cy="954081"/>
          </a:xfrm>
          <a:prstGeom prst="rect">
            <a:avLst/>
          </a:prstGeom>
        </p:spPr>
      </p:pic>
      <p:pic>
        <p:nvPicPr>
          <p:cNvPr id="198" name="bg object 198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4731125" y="13265646"/>
            <a:ext cx="457922" cy="139167"/>
          </a:xfrm>
          <a:prstGeom prst="rect">
            <a:avLst/>
          </a:prstGeom>
        </p:spPr>
      </p:pic>
      <p:pic>
        <p:nvPicPr>
          <p:cNvPr id="199" name="bg object 199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312840" y="12424376"/>
            <a:ext cx="1229252" cy="980438"/>
          </a:xfrm>
          <a:prstGeom prst="rect">
            <a:avLst/>
          </a:prstGeom>
        </p:spPr>
      </p:pic>
      <p:pic>
        <p:nvPicPr>
          <p:cNvPr id="200" name="bg object 200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4890464" y="12630037"/>
            <a:ext cx="1996005" cy="774777"/>
          </a:xfrm>
          <a:prstGeom prst="rect">
            <a:avLst/>
          </a:prstGeom>
        </p:spPr>
      </p:pic>
      <p:pic>
        <p:nvPicPr>
          <p:cNvPr id="201" name="bg object 2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56992" y="10952598"/>
            <a:ext cx="1229271" cy="1229252"/>
          </a:xfrm>
          <a:prstGeom prst="rect">
            <a:avLst/>
          </a:prstGeom>
        </p:spPr>
      </p:pic>
      <p:pic>
        <p:nvPicPr>
          <p:cNvPr id="202" name="bg object 20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34588" y="11158261"/>
            <a:ext cx="2076899" cy="1600976"/>
          </a:xfrm>
          <a:prstGeom prst="rect">
            <a:avLst/>
          </a:prstGeom>
        </p:spPr>
      </p:pic>
      <p:pic>
        <p:nvPicPr>
          <p:cNvPr id="203" name="bg object 20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73154" y="11799498"/>
            <a:ext cx="2427675" cy="1427208"/>
          </a:xfrm>
          <a:prstGeom prst="rect">
            <a:avLst/>
          </a:prstGeom>
        </p:spPr>
      </p:pic>
      <p:pic>
        <p:nvPicPr>
          <p:cNvPr id="204" name="bg object 2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88474" y="10337489"/>
            <a:ext cx="2427713" cy="1427208"/>
          </a:xfrm>
          <a:prstGeom prst="rect">
            <a:avLst/>
          </a:prstGeom>
        </p:spPr>
      </p:pic>
      <p:pic>
        <p:nvPicPr>
          <p:cNvPr id="205" name="bg object 20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55706" y="9496216"/>
            <a:ext cx="1229271" cy="1229252"/>
          </a:xfrm>
          <a:prstGeom prst="rect">
            <a:avLst/>
          </a:prstGeom>
        </p:spPr>
      </p:pic>
      <p:pic>
        <p:nvPicPr>
          <p:cNvPr id="206" name="bg object 20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533330" y="9701879"/>
            <a:ext cx="2076966" cy="1600974"/>
          </a:xfrm>
          <a:prstGeom prst="rect">
            <a:avLst/>
          </a:prstGeom>
        </p:spPr>
      </p:pic>
      <p:pic>
        <p:nvPicPr>
          <p:cNvPr id="207" name="bg object 207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9299811" y="8063116"/>
            <a:ext cx="804099" cy="1190574"/>
          </a:xfrm>
          <a:prstGeom prst="rect">
            <a:avLst/>
          </a:prstGeom>
        </p:spPr>
      </p:pic>
      <p:pic>
        <p:nvPicPr>
          <p:cNvPr id="208" name="bg object 20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877435" y="8230111"/>
            <a:ext cx="2076966" cy="1600965"/>
          </a:xfrm>
          <a:prstGeom prst="rect">
            <a:avLst/>
          </a:prstGeom>
        </p:spPr>
      </p:pic>
      <p:pic>
        <p:nvPicPr>
          <p:cNvPr id="209" name="bg object 20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16030" y="8871339"/>
            <a:ext cx="2427713" cy="1427208"/>
          </a:xfrm>
          <a:prstGeom prst="rect">
            <a:avLst/>
          </a:prstGeom>
        </p:spPr>
      </p:pic>
      <p:pic>
        <p:nvPicPr>
          <p:cNvPr id="210" name="bg object 210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8723248" y="12521097"/>
            <a:ext cx="1217551" cy="883717"/>
          </a:xfrm>
          <a:prstGeom prst="rect">
            <a:avLst/>
          </a:prstGeom>
        </p:spPr>
      </p:pic>
      <p:pic>
        <p:nvPicPr>
          <p:cNvPr id="211" name="bg object 211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300872" y="12726760"/>
            <a:ext cx="1963232" cy="678053"/>
          </a:xfrm>
          <a:prstGeom prst="rect">
            <a:avLst/>
          </a:prstGeom>
        </p:spPr>
      </p:pic>
      <p:pic>
        <p:nvPicPr>
          <p:cNvPr id="212" name="bg object 2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1905981"/>
            <a:ext cx="2427713" cy="1427210"/>
          </a:xfrm>
          <a:prstGeom prst="rect">
            <a:avLst/>
          </a:prstGeom>
        </p:spPr>
      </p:pic>
      <p:pic>
        <p:nvPicPr>
          <p:cNvPr id="213" name="bg object 2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022009" y="11064707"/>
            <a:ext cx="1229271" cy="1229252"/>
          </a:xfrm>
          <a:prstGeom prst="rect">
            <a:avLst/>
          </a:prstGeom>
        </p:spPr>
      </p:pic>
      <p:pic>
        <p:nvPicPr>
          <p:cNvPr id="214" name="bg object 2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99633" y="11270371"/>
            <a:ext cx="2076871" cy="1600969"/>
          </a:xfrm>
          <a:prstGeom prst="rect">
            <a:avLst/>
          </a:prstGeom>
        </p:spPr>
      </p:pic>
      <p:pic>
        <p:nvPicPr>
          <p:cNvPr id="215" name="bg object 2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66114" y="9592939"/>
            <a:ext cx="1229271" cy="1229252"/>
          </a:xfrm>
          <a:prstGeom prst="rect">
            <a:avLst/>
          </a:prstGeom>
        </p:spPr>
      </p:pic>
      <p:pic>
        <p:nvPicPr>
          <p:cNvPr id="216" name="bg object 2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943738" y="9798602"/>
            <a:ext cx="2076966" cy="1600965"/>
          </a:xfrm>
          <a:prstGeom prst="rect">
            <a:avLst/>
          </a:prstGeom>
        </p:spPr>
      </p:pic>
      <p:pic>
        <p:nvPicPr>
          <p:cNvPr id="217" name="bg object 2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982332" y="10439830"/>
            <a:ext cx="2427713" cy="1427208"/>
          </a:xfrm>
          <a:prstGeom prst="rect">
            <a:avLst/>
          </a:prstGeom>
        </p:spPr>
      </p:pic>
      <p:pic>
        <p:nvPicPr>
          <p:cNvPr id="218" name="bg object 218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8297595" y="9109947"/>
            <a:ext cx="1806316" cy="1295082"/>
          </a:xfrm>
          <a:prstGeom prst="rect">
            <a:avLst/>
          </a:prstGeom>
        </p:spPr>
      </p:pic>
      <p:pic>
        <p:nvPicPr>
          <p:cNvPr id="219" name="bg object 219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0907216" y="12628323"/>
            <a:ext cx="1181181" cy="776491"/>
          </a:xfrm>
          <a:prstGeom prst="rect">
            <a:avLst/>
          </a:prstGeom>
        </p:spPr>
      </p:pic>
      <p:pic>
        <p:nvPicPr>
          <p:cNvPr id="220" name="bg object 220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9533469" y="12833982"/>
            <a:ext cx="1878235" cy="570831"/>
          </a:xfrm>
          <a:prstGeom prst="rect">
            <a:avLst/>
          </a:prstGeom>
        </p:spPr>
      </p:pic>
      <p:pic>
        <p:nvPicPr>
          <p:cNvPr id="221" name="bg object 221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1838697" y="12013210"/>
            <a:ext cx="2427713" cy="1391604"/>
          </a:xfrm>
          <a:prstGeom prst="rect">
            <a:avLst/>
          </a:prstGeom>
        </p:spPr>
      </p:pic>
      <p:pic>
        <p:nvPicPr>
          <p:cNvPr id="222" name="bg object 2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05930" y="11171935"/>
            <a:ext cx="1229271" cy="1229242"/>
          </a:xfrm>
          <a:prstGeom prst="rect">
            <a:avLst/>
          </a:prstGeom>
        </p:spPr>
      </p:pic>
      <p:pic>
        <p:nvPicPr>
          <p:cNvPr id="223" name="bg object 2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783554" y="11377589"/>
            <a:ext cx="2076966" cy="1600976"/>
          </a:xfrm>
          <a:prstGeom prst="rect">
            <a:avLst/>
          </a:prstGeom>
        </p:spPr>
      </p:pic>
      <p:pic>
        <p:nvPicPr>
          <p:cNvPr id="224" name="bg object 224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9550035" y="9823582"/>
            <a:ext cx="553876" cy="1105828"/>
          </a:xfrm>
          <a:prstGeom prst="rect">
            <a:avLst/>
          </a:prstGeom>
        </p:spPr>
      </p:pic>
      <p:pic>
        <p:nvPicPr>
          <p:cNvPr id="225" name="bg object 225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8127659" y="9905822"/>
            <a:ext cx="1976252" cy="1600974"/>
          </a:xfrm>
          <a:prstGeom prst="rect">
            <a:avLst/>
          </a:prstGeom>
        </p:spPr>
      </p:pic>
      <p:pic>
        <p:nvPicPr>
          <p:cNvPr id="226" name="bg object 2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166253" y="10547059"/>
            <a:ext cx="2427713" cy="1427208"/>
          </a:xfrm>
          <a:prstGeom prst="rect">
            <a:avLst/>
          </a:prstGeom>
        </p:spPr>
      </p:pic>
      <p:pic>
        <p:nvPicPr>
          <p:cNvPr id="227" name="bg object 227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0" y="2048784"/>
            <a:ext cx="1026094" cy="1229271"/>
          </a:xfrm>
          <a:prstGeom prst="rect">
            <a:avLst/>
          </a:prstGeom>
        </p:spPr>
      </p:pic>
      <p:pic>
        <p:nvPicPr>
          <p:cNvPr id="228" name="bg object 228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0" y="2254467"/>
            <a:ext cx="451400" cy="1166579"/>
          </a:xfrm>
          <a:prstGeom prst="rect">
            <a:avLst/>
          </a:prstGeom>
        </p:spPr>
      </p:pic>
      <p:pic>
        <p:nvPicPr>
          <p:cNvPr id="229" name="bg object 2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40967" y="577045"/>
            <a:ext cx="1229252" cy="1229271"/>
          </a:xfrm>
          <a:prstGeom prst="rect">
            <a:avLst/>
          </a:prstGeom>
        </p:spPr>
      </p:pic>
      <p:pic>
        <p:nvPicPr>
          <p:cNvPr id="230" name="bg object 2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18590" y="782727"/>
            <a:ext cx="2076937" cy="1600917"/>
          </a:xfrm>
          <a:prstGeom prst="rect">
            <a:avLst/>
          </a:prstGeom>
        </p:spPr>
      </p:pic>
      <p:pic>
        <p:nvPicPr>
          <p:cNvPr id="231" name="bg object 2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7153" y="1423888"/>
            <a:ext cx="2427717" cy="1427199"/>
          </a:xfrm>
          <a:prstGeom prst="rect">
            <a:avLst/>
          </a:prstGeom>
        </p:spPr>
      </p:pic>
      <p:pic>
        <p:nvPicPr>
          <p:cNvPr id="232" name="bg object 232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5072485" y="0"/>
            <a:ext cx="2427713" cy="1389088"/>
          </a:xfrm>
          <a:prstGeom prst="rect">
            <a:avLst/>
          </a:prstGeom>
        </p:spPr>
      </p:pic>
      <p:pic>
        <p:nvPicPr>
          <p:cNvPr id="233" name="bg object 233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8632231" y="0"/>
            <a:ext cx="1036729" cy="349896"/>
          </a:xfrm>
          <a:prstGeom prst="rect">
            <a:avLst/>
          </a:prstGeom>
        </p:spPr>
      </p:pic>
      <p:pic>
        <p:nvPicPr>
          <p:cNvPr id="234" name="bg object 234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7046606" y="0"/>
            <a:ext cx="2047654" cy="927225"/>
          </a:xfrm>
          <a:prstGeom prst="rect">
            <a:avLst/>
          </a:prstGeom>
        </p:spPr>
      </p:pic>
      <p:pic>
        <p:nvPicPr>
          <p:cNvPr id="235" name="bg object 235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13328310" y="12878281"/>
            <a:ext cx="1096562" cy="526532"/>
          </a:xfrm>
          <a:prstGeom prst="rect">
            <a:avLst/>
          </a:prstGeom>
        </p:spPr>
      </p:pic>
      <p:pic>
        <p:nvPicPr>
          <p:cNvPr id="236" name="bg object 236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12692353" y="13083944"/>
            <a:ext cx="1055802" cy="320869"/>
          </a:xfrm>
          <a:prstGeom prst="rect">
            <a:avLst/>
          </a:prstGeom>
        </p:spPr>
      </p:pic>
      <p:pic>
        <p:nvPicPr>
          <p:cNvPr id="237" name="bg object 2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72416" y="11406508"/>
            <a:ext cx="1229271" cy="1229254"/>
          </a:xfrm>
          <a:prstGeom prst="rect">
            <a:avLst/>
          </a:prstGeom>
        </p:spPr>
      </p:pic>
      <p:pic>
        <p:nvPicPr>
          <p:cNvPr id="238" name="bg object 2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50040" y="11612171"/>
            <a:ext cx="2076966" cy="1600974"/>
          </a:xfrm>
          <a:prstGeom prst="rect">
            <a:avLst/>
          </a:prstGeom>
        </p:spPr>
      </p:pic>
      <p:pic>
        <p:nvPicPr>
          <p:cNvPr id="239" name="bg object 239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14288634" y="12253408"/>
            <a:ext cx="2427713" cy="1151405"/>
          </a:xfrm>
          <a:prstGeom prst="rect">
            <a:avLst/>
          </a:prstGeom>
        </p:spPr>
      </p:pic>
      <p:pic>
        <p:nvPicPr>
          <p:cNvPr id="240" name="bg object 240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8603992" y="11027307"/>
            <a:ext cx="1499920" cy="1191300"/>
          </a:xfrm>
          <a:prstGeom prst="rect">
            <a:avLst/>
          </a:prstGeom>
        </p:spPr>
      </p:pic>
      <p:pic>
        <p:nvPicPr>
          <p:cNvPr id="241" name="bg object 2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91046" y="496568"/>
            <a:ext cx="1229252" cy="1229271"/>
          </a:xfrm>
          <a:prstGeom prst="rect">
            <a:avLst/>
          </a:prstGeom>
        </p:spPr>
      </p:pic>
      <p:pic>
        <p:nvPicPr>
          <p:cNvPr id="242" name="bg object 2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8670" y="702251"/>
            <a:ext cx="2076937" cy="1601012"/>
          </a:xfrm>
          <a:prstGeom prst="rect">
            <a:avLst/>
          </a:prstGeom>
        </p:spPr>
      </p:pic>
      <p:pic>
        <p:nvPicPr>
          <p:cNvPr id="243" name="bg object 243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0" y="1343507"/>
            <a:ext cx="1134950" cy="1067646"/>
          </a:xfrm>
          <a:prstGeom prst="rect">
            <a:avLst/>
          </a:prstGeom>
        </p:spPr>
      </p:pic>
      <p:pic>
        <p:nvPicPr>
          <p:cNvPr id="244" name="bg object 244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3022565" y="0"/>
            <a:ext cx="2427713" cy="1308706"/>
          </a:xfrm>
          <a:prstGeom prst="rect">
            <a:avLst/>
          </a:prstGeom>
        </p:spPr>
      </p:pic>
      <p:pic>
        <p:nvPicPr>
          <p:cNvPr id="245" name="bg object 245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6609577" y="0"/>
            <a:ext cx="886620" cy="269419"/>
          </a:xfrm>
          <a:prstGeom prst="rect">
            <a:avLst/>
          </a:prstGeom>
        </p:spPr>
      </p:pic>
      <p:pic>
        <p:nvPicPr>
          <p:cNvPr id="246" name="bg object 246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5023919" y="0"/>
            <a:ext cx="2020422" cy="846843"/>
          </a:xfrm>
          <a:prstGeom prst="rect">
            <a:avLst/>
          </a:prstGeom>
        </p:spPr>
      </p:pic>
      <p:pic>
        <p:nvPicPr>
          <p:cNvPr id="247" name="bg object 247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0" y="362567"/>
            <a:ext cx="1056006" cy="1229271"/>
          </a:xfrm>
          <a:prstGeom prst="rect">
            <a:avLst/>
          </a:prstGeom>
        </p:spPr>
      </p:pic>
      <p:pic>
        <p:nvPicPr>
          <p:cNvPr id="248" name="bg object 248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0" y="568250"/>
            <a:ext cx="481314" cy="1176713"/>
          </a:xfrm>
          <a:prstGeom prst="rect">
            <a:avLst/>
          </a:prstGeom>
        </p:spPr>
      </p:pic>
      <p:pic>
        <p:nvPicPr>
          <p:cNvPr id="249" name="bg object 249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758265" y="0"/>
            <a:ext cx="2427711" cy="1174705"/>
          </a:xfrm>
          <a:prstGeom prst="rect">
            <a:avLst/>
          </a:prstGeom>
        </p:spPr>
      </p:pic>
      <p:pic>
        <p:nvPicPr>
          <p:cNvPr id="250" name="bg object 25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4390682" y="0"/>
            <a:ext cx="445645" cy="135418"/>
          </a:xfrm>
          <a:prstGeom prst="rect">
            <a:avLst/>
          </a:prstGeom>
        </p:spPr>
      </p:pic>
      <p:pic>
        <p:nvPicPr>
          <p:cNvPr id="251" name="bg object 25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2805024" y="0"/>
            <a:ext cx="1975023" cy="712842"/>
          </a:xfrm>
          <a:prstGeom prst="rect">
            <a:avLst/>
          </a:prstGeom>
        </p:spPr>
      </p:pic>
      <p:pic>
        <p:nvPicPr>
          <p:cNvPr id="252" name="bg object 252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5681411" y="12958700"/>
            <a:ext cx="1069312" cy="446114"/>
          </a:xfrm>
          <a:prstGeom prst="rect">
            <a:avLst/>
          </a:prstGeom>
        </p:spPr>
      </p:pic>
      <p:pic>
        <p:nvPicPr>
          <p:cNvPr id="253" name="bg object 253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5282819" y="13164363"/>
            <a:ext cx="791189" cy="240450"/>
          </a:xfrm>
          <a:prstGeom prst="rect">
            <a:avLst/>
          </a:prstGeom>
        </p:spPr>
      </p:pic>
      <p:pic>
        <p:nvPicPr>
          <p:cNvPr id="254" name="bg object 254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20025516" y="11771444"/>
            <a:ext cx="78395" cy="257918"/>
          </a:xfrm>
          <a:prstGeom prst="rect">
            <a:avLst/>
          </a:prstGeom>
        </p:spPr>
      </p:pic>
      <p:pic>
        <p:nvPicPr>
          <p:cNvPr id="255" name="bg object 255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18603140" y="11771439"/>
            <a:ext cx="1500771" cy="1522125"/>
          </a:xfrm>
          <a:prstGeom prst="rect">
            <a:avLst/>
          </a:prstGeom>
        </p:spPr>
      </p:pic>
      <p:pic>
        <p:nvPicPr>
          <p:cNvPr id="256" name="bg object 256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6641734" y="12333828"/>
            <a:ext cx="2427713" cy="1070985"/>
          </a:xfrm>
          <a:prstGeom prst="rect">
            <a:avLst/>
          </a:prstGeom>
        </p:spPr>
      </p:pic>
      <p:pic>
        <p:nvPicPr>
          <p:cNvPr id="257" name="bg object 257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17442167" y="13164076"/>
            <a:ext cx="792126" cy="240738"/>
          </a:xfrm>
          <a:prstGeom prst="rect">
            <a:avLst/>
          </a:prstGeom>
        </p:spPr>
      </p:pic>
      <p:pic>
        <p:nvPicPr>
          <p:cNvPr id="258" name="bg object 258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18194896" y="12636533"/>
            <a:ext cx="1909015" cy="768281"/>
          </a:xfrm>
          <a:prstGeom prst="rect">
            <a:avLst/>
          </a:prstGeom>
        </p:spPr>
      </p:pic>
      <p:pic>
        <p:nvPicPr>
          <p:cNvPr id="259" name="bg object 259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0" y="0"/>
            <a:ext cx="1063316" cy="790836"/>
          </a:xfrm>
          <a:prstGeom prst="rect">
            <a:avLst/>
          </a:prstGeom>
        </p:spPr>
      </p:pic>
      <p:pic>
        <p:nvPicPr>
          <p:cNvPr id="260" name="bg object 26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2268013" y="0"/>
            <a:ext cx="445643" cy="135418"/>
          </a:xfrm>
          <a:prstGeom prst="rect">
            <a:avLst/>
          </a:prstGeom>
        </p:spPr>
      </p:pic>
      <p:pic>
        <p:nvPicPr>
          <p:cNvPr id="261" name="bg object 26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682362" y="0"/>
            <a:ext cx="1975024" cy="712842"/>
          </a:xfrm>
          <a:prstGeom prst="rect">
            <a:avLst/>
          </a:prstGeom>
        </p:spPr>
      </p:pic>
      <p:pic>
        <p:nvPicPr>
          <p:cNvPr id="262" name="bg object 262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8592047" y="1848408"/>
            <a:ext cx="10844047" cy="2160781"/>
          </a:xfrm>
          <a:prstGeom prst="rect">
            <a:avLst/>
          </a:prstGeom>
        </p:spPr>
      </p:pic>
      <p:pic>
        <p:nvPicPr>
          <p:cNvPr id="263" name="bg object 263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5168963" y="2074857"/>
            <a:ext cx="3344894" cy="18620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36194"/>
            <a:ext cx="18093690" cy="2144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083115"/>
            <a:ext cx="18093690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2466511"/>
            <a:ext cx="6433312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8238" y="3294524"/>
            <a:ext cx="2715895" cy="725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600" b="1" i="1" spc="-775" dirty="0">
                <a:solidFill>
                  <a:srgbClr val="DE1C24"/>
                </a:solidFill>
                <a:latin typeface="Trebuchet MS"/>
                <a:cs typeface="Trebuchet MS"/>
              </a:rPr>
              <a:t>ORIENTACIÓN</a:t>
            </a:r>
            <a:endParaRPr sz="46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6805" y="1929659"/>
            <a:ext cx="5114290" cy="2120900"/>
            <a:chOff x="616805" y="1929659"/>
            <a:chExt cx="5114290" cy="2120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3404" y="3309074"/>
              <a:ext cx="617330" cy="6990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805" y="1929659"/>
              <a:ext cx="4666364" cy="212059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62076" y="1005214"/>
            <a:ext cx="18629630" cy="2992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9175" spc="-2737" baseline="-8140" dirty="0">
                <a:solidFill>
                  <a:srgbClr val="DE1C24"/>
                </a:solidFill>
                <a:latin typeface="Trebuchet MS"/>
                <a:cs typeface="Trebuchet MS"/>
              </a:rPr>
              <a:t>Exp</a:t>
            </a:r>
            <a:r>
              <a:rPr sz="29175" spc="-1019" baseline="-8140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9275" b="1" i="1" spc="-2752" baseline="5836" dirty="0">
                <a:solidFill>
                  <a:srgbClr val="0A2A60"/>
                </a:solidFill>
                <a:latin typeface="Trebuchet MS"/>
                <a:cs typeface="Trebuchet MS"/>
              </a:rPr>
              <a:t>FERI</a:t>
            </a:r>
            <a:r>
              <a:rPr sz="19275" b="1" i="1" spc="-2737" baseline="5836" dirty="0">
                <a:solidFill>
                  <a:srgbClr val="0A2A60"/>
                </a:solidFill>
                <a:latin typeface="Trebuchet MS"/>
                <a:cs typeface="Trebuchet MS"/>
              </a:rPr>
              <a:t>A</a:t>
            </a:r>
            <a:r>
              <a:rPr sz="19275" b="1" i="1" spc="-3165" baseline="5836" dirty="0">
                <a:solidFill>
                  <a:srgbClr val="0A2A60"/>
                </a:solidFill>
                <a:latin typeface="Trebuchet MS"/>
                <a:cs typeface="Trebuchet MS"/>
              </a:rPr>
              <a:t> </a:t>
            </a:r>
            <a:r>
              <a:rPr sz="13950" spc="-2075" dirty="0">
                <a:solidFill>
                  <a:srgbClr val="DE1C24"/>
                </a:solidFill>
                <a:latin typeface="Trebuchet MS"/>
                <a:cs typeface="Trebuchet MS"/>
              </a:rPr>
              <a:t>PROFESIOGRÁFICA</a:t>
            </a:r>
            <a:endParaRPr sz="1395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5044" y="239943"/>
            <a:ext cx="3565321" cy="135236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822956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9674" y="470894"/>
            <a:ext cx="2947980" cy="86652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3398723"/>
            <a:ext cx="20104100" cy="10006330"/>
            <a:chOff x="0" y="3398723"/>
            <a:chExt cx="20104100" cy="1000633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98723"/>
              <a:ext cx="18290483" cy="100060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13215407"/>
              <a:ext cx="20104100" cy="189865"/>
            </a:xfrm>
            <a:custGeom>
              <a:avLst/>
              <a:gdLst/>
              <a:ahLst/>
              <a:cxnLst/>
              <a:rect l="l" t="t" r="r" b="b"/>
              <a:pathLst>
                <a:path w="20104100" h="189865">
                  <a:moveTo>
                    <a:pt x="20103913" y="0"/>
                  </a:moveTo>
                  <a:lnTo>
                    <a:pt x="0" y="0"/>
                  </a:lnTo>
                  <a:lnTo>
                    <a:pt x="0" y="189406"/>
                  </a:lnTo>
                  <a:lnTo>
                    <a:pt x="20103913" y="189406"/>
                  </a:lnTo>
                  <a:lnTo>
                    <a:pt x="20103913" y="0"/>
                  </a:lnTo>
                  <a:close/>
                </a:path>
              </a:pathLst>
            </a:custGeom>
            <a:solidFill>
              <a:srgbClr val="052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08938" y="12833060"/>
              <a:ext cx="944880" cy="572135"/>
            </a:xfrm>
            <a:custGeom>
              <a:avLst/>
              <a:gdLst/>
              <a:ahLst/>
              <a:cxnLst/>
              <a:rect l="l" t="t" r="r" b="b"/>
              <a:pathLst>
                <a:path w="944879" h="572134">
                  <a:moveTo>
                    <a:pt x="944600" y="0"/>
                  </a:moveTo>
                  <a:lnTo>
                    <a:pt x="944600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2711" y="571754"/>
                  </a:lnTo>
                  <a:lnTo>
                    <a:pt x="944600" y="203"/>
                  </a:lnTo>
                  <a:lnTo>
                    <a:pt x="944600" y="0"/>
                  </a:lnTo>
                  <a:close/>
                </a:path>
              </a:pathLst>
            </a:custGeom>
            <a:solidFill>
              <a:srgbClr val="000D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30692" y="12833060"/>
              <a:ext cx="948055" cy="572135"/>
            </a:xfrm>
            <a:custGeom>
              <a:avLst/>
              <a:gdLst/>
              <a:ahLst/>
              <a:cxnLst/>
              <a:rect l="l" t="t" r="r" b="b"/>
              <a:pathLst>
                <a:path w="948054" h="572134">
                  <a:moveTo>
                    <a:pt x="947877" y="0"/>
                  </a:moveTo>
                  <a:lnTo>
                    <a:pt x="947877" y="0"/>
                  </a:lnTo>
                  <a:lnTo>
                    <a:pt x="382054" y="0"/>
                  </a:lnTo>
                  <a:lnTo>
                    <a:pt x="0" y="571754"/>
                  </a:lnTo>
                  <a:lnTo>
                    <a:pt x="565835" y="571754"/>
                  </a:lnTo>
                  <a:lnTo>
                    <a:pt x="947877" y="0"/>
                  </a:lnTo>
                  <a:close/>
                </a:path>
              </a:pathLst>
            </a:custGeom>
            <a:solidFill>
              <a:srgbClr val="001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47035" y="12833060"/>
              <a:ext cx="955040" cy="572135"/>
            </a:xfrm>
            <a:custGeom>
              <a:avLst/>
              <a:gdLst/>
              <a:ahLst/>
              <a:cxnLst/>
              <a:rect l="l" t="t" r="r" b="b"/>
              <a:pathLst>
                <a:path w="955040" h="572134">
                  <a:moveTo>
                    <a:pt x="954798" y="0"/>
                  </a:moveTo>
                  <a:lnTo>
                    <a:pt x="954798" y="0"/>
                  </a:lnTo>
                  <a:lnTo>
                    <a:pt x="382016" y="0"/>
                  </a:lnTo>
                  <a:lnTo>
                    <a:pt x="0" y="571754"/>
                  </a:lnTo>
                  <a:lnTo>
                    <a:pt x="572935" y="571754"/>
                  </a:lnTo>
                  <a:lnTo>
                    <a:pt x="954798" y="279"/>
                  </a:lnTo>
                  <a:lnTo>
                    <a:pt x="954798" y="0"/>
                  </a:lnTo>
                  <a:close/>
                </a:path>
              </a:pathLst>
            </a:custGeom>
            <a:solidFill>
              <a:srgbClr val="72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46272" y="12833060"/>
              <a:ext cx="947419" cy="572135"/>
            </a:xfrm>
            <a:custGeom>
              <a:avLst/>
              <a:gdLst/>
              <a:ahLst/>
              <a:cxnLst/>
              <a:rect l="l" t="t" r="r" b="b"/>
              <a:pathLst>
                <a:path w="947420" h="572134">
                  <a:moveTo>
                    <a:pt x="947369" y="0"/>
                  </a:moveTo>
                  <a:lnTo>
                    <a:pt x="947369" y="0"/>
                  </a:lnTo>
                  <a:lnTo>
                    <a:pt x="382054" y="0"/>
                  </a:lnTo>
                  <a:lnTo>
                    <a:pt x="0" y="571754"/>
                  </a:lnTo>
                  <a:lnTo>
                    <a:pt x="565315" y="571754"/>
                  </a:lnTo>
                  <a:lnTo>
                    <a:pt x="947369" y="0"/>
                  </a:lnTo>
                  <a:close/>
                </a:path>
              </a:pathLst>
            </a:custGeom>
            <a:solidFill>
              <a:srgbClr val="B61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837012" y="12833060"/>
              <a:ext cx="965835" cy="572135"/>
            </a:xfrm>
            <a:custGeom>
              <a:avLst/>
              <a:gdLst/>
              <a:ahLst/>
              <a:cxnLst/>
              <a:rect l="l" t="t" r="r" b="b"/>
              <a:pathLst>
                <a:path w="965834" h="572134">
                  <a:moveTo>
                    <a:pt x="965644" y="0"/>
                  </a:moveTo>
                  <a:lnTo>
                    <a:pt x="965644" y="0"/>
                  </a:lnTo>
                  <a:lnTo>
                    <a:pt x="381990" y="0"/>
                  </a:lnTo>
                  <a:lnTo>
                    <a:pt x="0" y="571754"/>
                  </a:lnTo>
                  <a:lnTo>
                    <a:pt x="583603" y="571754"/>
                  </a:lnTo>
                  <a:lnTo>
                    <a:pt x="965644" y="0"/>
                  </a:lnTo>
                  <a:close/>
                </a:path>
              </a:pathLst>
            </a:custGeom>
            <a:solidFill>
              <a:srgbClr val="4E5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653342" y="12833060"/>
              <a:ext cx="971550" cy="572135"/>
            </a:xfrm>
            <a:custGeom>
              <a:avLst/>
              <a:gdLst/>
              <a:ahLst/>
              <a:cxnLst/>
              <a:rect l="l" t="t" r="r" b="b"/>
              <a:pathLst>
                <a:path w="971550" h="572134">
                  <a:moveTo>
                    <a:pt x="971296" y="0"/>
                  </a:moveTo>
                  <a:lnTo>
                    <a:pt x="971296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89432" y="571754"/>
                  </a:lnTo>
                  <a:lnTo>
                    <a:pt x="971296" y="279"/>
                  </a:lnTo>
                  <a:lnTo>
                    <a:pt x="971296" y="0"/>
                  </a:lnTo>
                  <a:close/>
                </a:path>
              </a:pathLst>
            </a:custGeom>
            <a:solidFill>
              <a:srgbClr val="A5A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755309" y="10145784"/>
              <a:ext cx="2686685" cy="2686685"/>
            </a:xfrm>
            <a:custGeom>
              <a:avLst/>
              <a:gdLst/>
              <a:ahLst/>
              <a:cxnLst/>
              <a:rect l="l" t="t" r="r" b="b"/>
              <a:pathLst>
                <a:path w="2686684" h="2686684">
                  <a:moveTo>
                    <a:pt x="2686684" y="0"/>
                  </a:moveTo>
                  <a:lnTo>
                    <a:pt x="0" y="0"/>
                  </a:lnTo>
                  <a:lnTo>
                    <a:pt x="0" y="2686684"/>
                  </a:lnTo>
                  <a:lnTo>
                    <a:pt x="2686684" y="2686684"/>
                  </a:lnTo>
                  <a:lnTo>
                    <a:pt x="2686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886378" y="10309602"/>
              <a:ext cx="2425065" cy="131445"/>
            </a:xfrm>
            <a:custGeom>
              <a:avLst/>
              <a:gdLst/>
              <a:ahLst/>
              <a:cxnLst/>
              <a:rect l="l" t="t" r="r" b="b"/>
              <a:pathLst>
                <a:path w="2425065" h="131445">
                  <a:moveTo>
                    <a:pt x="0" y="0"/>
                  </a:moveTo>
                  <a:lnTo>
                    <a:pt x="458742" y="0"/>
                  </a:lnTo>
                </a:path>
                <a:path w="2425065" h="131445">
                  <a:moveTo>
                    <a:pt x="589811" y="0"/>
                  </a:moveTo>
                  <a:lnTo>
                    <a:pt x="720786" y="0"/>
                  </a:lnTo>
                </a:path>
                <a:path w="2425065" h="131445">
                  <a:moveTo>
                    <a:pt x="917390" y="0"/>
                  </a:moveTo>
                  <a:lnTo>
                    <a:pt x="1179529" y="0"/>
                  </a:lnTo>
                </a:path>
                <a:path w="2425065" h="131445">
                  <a:moveTo>
                    <a:pt x="1507202" y="0"/>
                  </a:moveTo>
                  <a:lnTo>
                    <a:pt x="1572737" y="0"/>
                  </a:lnTo>
                </a:path>
                <a:path w="2425065" h="131445">
                  <a:moveTo>
                    <a:pt x="1638271" y="0"/>
                  </a:moveTo>
                  <a:lnTo>
                    <a:pt x="1703806" y="0"/>
                  </a:lnTo>
                </a:path>
                <a:path w="2425065" h="131445">
                  <a:moveTo>
                    <a:pt x="1834781" y="0"/>
                  </a:moveTo>
                  <a:lnTo>
                    <a:pt x="1900315" y="0"/>
                  </a:lnTo>
                </a:path>
                <a:path w="2425065" h="131445">
                  <a:moveTo>
                    <a:pt x="1965850" y="0"/>
                  </a:moveTo>
                  <a:lnTo>
                    <a:pt x="2424592" y="0"/>
                  </a:lnTo>
                </a:path>
                <a:path w="2425065" h="131445">
                  <a:moveTo>
                    <a:pt x="0" y="65534"/>
                  </a:moveTo>
                  <a:lnTo>
                    <a:pt x="65534" y="65534"/>
                  </a:lnTo>
                </a:path>
                <a:path w="2425065" h="131445">
                  <a:moveTo>
                    <a:pt x="393207" y="65534"/>
                  </a:moveTo>
                  <a:lnTo>
                    <a:pt x="458742" y="65534"/>
                  </a:lnTo>
                </a:path>
                <a:path w="2425065" h="131445">
                  <a:moveTo>
                    <a:pt x="655346" y="65534"/>
                  </a:moveTo>
                  <a:lnTo>
                    <a:pt x="720786" y="65534"/>
                  </a:lnTo>
                </a:path>
                <a:path w="2425065" h="131445">
                  <a:moveTo>
                    <a:pt x="917390" y="65534"/>
                  </a:moveTo>
                  <a:lnTo>
                    <a:pt x="1048459" y="65534"/>
                  </a:lnTo>
                </a:path>
                <a:path w="2425065" h="131445">
                  <a:moveTo>
                    <a:pt x="1113994" y="65534"/>
                  </a:moveTo>
                  <a:lnTo>
                    <a:pt x="1245063" y="65534"/>
                  </a:lnTo>
                </a:path>
                <a:path w="2425065" h="131445">
                  <a:moveTo>
                    <a:pt x="1310598" y="65534"/>
                  </a:moveTo>
                  <a:lnTo>
                    <a:pt x="1376133" y="65534"/>
                  </a:lnTo>
                </a:path>
                <a:path w="2425065" h="131445">
                  <a:moveTo>
                    <a:pt x="1441667" y="65534"/>
                  </a:moveTo>
                  <a:lnTo>
                    <a:pt x="1507202" y="65534"/>
                  </a:lnTo>
                </a:path>
                <a:path w="2425065" h="131445">
                  <a:moveTo>
                    <a:pt x="1572737" y="65534"/>
                  </a:moveTo>
                  <a:lnTo>
                    <a:pt x="1834781" y="65534"/>
                  </a:lnTo>
                </a:path>
                <a:path w="2425065" h="131445">
                  <a:moveTo>
                    <a:pt x="1965850" y="65534"/>
                  </a:moveTo>
                  <a:lnTo>
                    <a:pt x="2031384" y="65534"/>
                  </a:lnTo>
                </a:path>
                <a:path w="2425065" h="131445">
                  <a:moveTo>
                    <a:pt x="2359058" y="65534"/>
                  </a:moveTo>
                  <a:lnTo>
                    <a:pt x="2424592" y="65534"/>
                  </a:lnTo>
                </a:path>
                <a:path w="2425065" h="131445">
                  <a:moveTo>
                    <a:pt x="0" y="131059"/>
                  </a:moveTo>
                  <a:lnTo>
                    <a:pt x="65534" y="13105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017446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279585" y="10440662"/>
              <a:ext cx="1638300" cy="0"/>
            </a:xfrm>
            <a:custGeom>
              <a:avLst/>
              <a:gdLst/>
              <a:ahLst/>
              <a:cxnLst/>
              <a:rect l="l" t="t" r="r" b="b"/>
              <a:pathLst>
                <a:path w="1638300">
                  <a:moveTo>
                    <a:pt x="0" y="0"/>
                  </a:moveTo>
                  <a:lnTo>
                    <a:pt x="65534" y="0"/>
                  </a:lnTo>
                </a:path>
                <a:path w="1638300">
                  <a:moveTo>
                    <a:pt x="131069" y="0"/>
                  </a:moveTo>
                  <a:lnTo>
                    <a:pt x="262138" y="0"/>
                  </a:lnTo>
                </a:path>
                <a:path w="1638300">
                  <a:moveTo>
                    <a:pt x="393113" y="0"/>
                  </a:moveTo>
                  <a:lnTo>
                    <a:pt x="655251" y="0"/>
                  </a:lnTo>
                </a:path>
                <a:path w="1638300">
                  <a:moveTo>
                    <a:pt x="982925" y="0"/>
                  </a:moveTo>
                  <a:lnTo>
                    <a:pt x="1179529" y="0"/>
                  </a:lnTo>
                </a:path>
                <a:path w="1638300">
                  <a:moveTo>
                    <a:pt x="1310598" y="0"/>
                  </a:moveTo>
                  <a:lnTo>
                    <a:pt x="1376038" y="0"/>
                  </a:lnTo>
                </a:path>
                <a:path w="1638300">
                  <a:moveTo>
                    <a:pt x="1572642" y="0"/>
                  </a:moveTo>
                  <a:lnTo>
                    <a:pt x="16381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983297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886378" y="10440662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34"/>
                  </a:moveTo>
                  <a:lnTo>
                    <a:pt x="65534" y="65534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017446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279585" y="10506197"/>
              <a:ext cx="1638300" cy="0"/>
            </a:xfrm>
            <a:custGeom>
              <a:avLst/>
              <a:gdLst/>
              <a:ahLst/>
              <a:cxnLst/>
              <a:rect l="l" t="t" r="r" b="b"/>
              <a:pathLst>
                <a:path w="1638300">
                  <a:moveTo>
                    <a:pt x="0" y="0"/>
                  </a:moveTo>
                  <a:lnTo>
                    <a:pt x="65534" y="0"/>
                  </a:lnTo>
                </a:path>
                <a:path w="1638300">
                  <a:moveTo>
                    <a:pt x="131069" y="0"/>
                  </a:moveTo>
                  <a:lnTo>
                    <a:pt x="196603" y="0"/>
                  </a:lnTo>
                </a:path>
                <a:path w="1638300">
                  <a:moveTo>
                    <a:pt x="262138" y="0"/>
                  </a:moveTo>
                  <a:lnTo>
                    <a:pt x="458647" y="0"/>
                  </a:lnTo>
                </a:path>
                <a:path w="1638300">
                  <a:moveTo>
                    <a:pt x="524182" y="0"/>
                  </a:moveTo>
                  <a:lnTo>
                    <a:pt x="589717" y="0"/>
                  </a:lnTo>
                </a:path>
                <a:path w="1638300">
                  <a:moveTo>
                    <a:pt x="1048459" y="0"/>
                  </a:moveTo>
                  <a:lnTo>
                    <a:pt x="1113994" y="0"/>
                  </a:lnTo>
                </a:path>
                <a:path w="1638300">
                  <a:moveTo>
                    <a:pt x="1179529" y="0"/>
                  </a:moveTo>
                  <a:lnTo>
                    <a:pt x="1441573" y="0"/>
                  </a:lnTo>
                </a:path>
                <a:path w="1638300">
                  <a:moveTo>
                    <a:pt x="1572642" y="0"/>
                  </a:moveTo>
                  <a:lnTo>
                    <a:pt x="16381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983297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886378" y="10506197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25"/>
                  </a:moveTo>
                  <a:lnTo>
                    <a:pt x="65534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017446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279585" y="10571722"/>
              <a:ext cx="1638300" cy="0"/>
            </a:xfrm>
            <a:custGeom>
              <a:avLst/>
              <a:gdLst/>
              <a:ahLst/>
              <a:cxnLst/>
              <a:rect l="l" t="t" r="r" b="b"/>
              <a:pathLst>
                <a:path w="1638300">
                  <a:moveTo>
                    <a:pt x="0" y="0"/>
                  </a:moveTo>
                  <a:lnTo>
                    <a:pt x="65534" y="0"/>
                  </a:lnTo>
                </a:path>
                <a:path w="1638300">
                  <a:moveTo>
                    <a:pt x="131069" y="0"/>
                  </a:moveTo>
                  <a:lnTo>
                    <a:pt x="196603" y="0"/>
                  </a:lnTo>
                </a:path>
                <a:path w="1638300">
                  <a:moveTo>
                    <a:pt x="262138" y="0"/>
                  </a:moveTo>
                  <a:lnTo>
                    <a:pt x="393113" y="0"/>
                  </a:lnTo>
                </a:path>
                <a:path w="1638300">
                  <a:moveTo>
                    <a:pt x="720786" y="0"/>
                  </a:moveTo>
                  <a:lnTo>
                    <a:pt x="786321" y="0"/>
                  </a:lnTo>
                </a:path>
                <a:path w="1638300">
                  <a:moveTo>
                    <a:pt x="851855" y="0"/>
                  </a:moveTo>
                  <a:lnTo>
                    <a:pt x="982925" y="0"/>
                  </a:lnTo>
                </a:path>
                <a:path w="1638300">
                  <a:moveTo>
                    <a:pt x="1113994" y="0"/>
                  </a:moveTo>
                  <a:lnTo>
                    <a:pt x="1310598" y="0"/>
                  </a:lnTo>
                </a:path>
                <a:path w="1638300">
                  <a:moveTo>
                    <a:pt x="1441573" y="0"/>
                  </a:moveTo>
                  <a:lnTo>
                    <a:pt x="1507107" y="0"/>
                  </a:lnTo>
                </a:path>
                <a:path w="1638300">
                  <a:moveTo>
                    <a:pt x="1572642" y="0"/>
                  </a:moveTo>
                  <a:lnTo>
                    <a:pt x="16381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8983297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886378" y="10571722"/>
              <a:ext cx="2425065" cy="655320"/>
            </a:xfrm>
            <a:custGeom>
              <a:avLst/>
              <a:gdLst/>
              <a:ahLst/>
              <a:cxnLst/>
              <a:rect l="l" t="t" r="r" b="b"/>
              <a:pathLst>
                <a:path w="2425065" h="655320">
                  <a:moveTo>
                    <a:pt x="2359058" y="0"/>
                  </a:moveTo>
                  <a:lnTo>
                    <a:pt x="2424592" y="0"/>
                  </a:lnTo>
                </a:path>
                <a:path w="2425065" h="655320">
                  <a:moveTo>
                    <a:pt x="0" y="65534"/>
                  </a:moveTo>
                  <a:lnTo>
                    <a:pt x="65534" y="65534"/>
                  </a:lnTo>
                </a:path>
                <a:path w="2425065" h="655320">
                  <a:moveTo>
                    <a:pt x="393207" y="65534"/>
                  </a:moveTo>
                  <a:lnTo>
                    <a:pt x="458742" y="65534"/>
                  </a:lnTo>
                </a:path>
                <a:path w="2425065" h="655320">
                  <a:moveTo>
                    <a:pt x="524277" y="65534"/>
                  </a:moveTo>
                  <a:lnTo>
                    <a:pt x="655346" y="65534"/>
                  </a:lnTo>
                </a:path>
                <a:path w="2425065" h="655320">
                  <a:moveTo>
                    <a:pt x="851855" y="65534"/>
                  </a:moveTo>
                  <a:lnTo>
                    <a:pt x="1179529" y="65534"/>
                  </a:lnTo>
                </a:path>
                <a:path w="2425065" h="655320">
                  <a:moveTo>
                    <a:pt x="1310598" y="65534"/>
                  </a:moveTo>
                  <a:lnTo>
                    <a:pt x="1441667" y="65534"/>
                  </a:lnTo>
                </a:path>
                <a:path w="2425065" h="655320">
                  <a:moveTo>
                    <a:pt x="1769246" y="65534"/>
                  </a:moveTo>
                  <a:lnTo>
                    <a:pt x="1900315" y="65534"/>
                  </a:lnTo>
                </a:path>
                <a:path w="2425065" h="655320">
                  <a:moveTo>
                    <a:pt x="1965850" y="65534"/>
                  </a:moveTo>
                  <a:lnTo>
                    <a:pt x="2031384" y="65534"/>
                  </a:lnTo>
                </a:path>
                <a:path w="2425065" h="655320">
                  <a:moveTo>
                    <a:pt x="2359058" y="65534"/>
                  </a:moveTo>
                  <a:lnTo>
                    <a:pt x="2424592" y="65534"/>
                  </a:lnTo>
                </a:path>
                <a:path w="2425065" h="655320">
                  <a:moveTo>
                    <a:pt x="0" y="131059"/>
                  </a:moveTo>
                  <a:lnTo>
                    <a:pt x="458742" y="131059"/>
                  </a:lnTo>
                </a:path>
                <a:path w="2425065" h="655320">
                  <a:moveTo>
                    <a:pt x="524277" y="131059"/>
                  </a:moveTo>
                  <a:lnTo>
                    <a:pt x="589811" y="131059"/>
                  </a:lnTo>
                </a:path>
                <a:path w="2425065" h="655320">
                  <a:moveTo>
                    <a:pt x="655346" y="131059"/>
                  </a:moveTo>
                  <a:lnTo>
                    <a:pt x="720786" y="131059"/>
                  </a:lnTo>
                </a:path>
                <a:path w="2425065" h="655320">
                  <a:moveTo>
                    <a:pt x="786321" y="131059"/>
                  </a:moveTo>
                  <a:lnTo>
                    <a:pt x="851855" y="131059"/>
                  </a:lnTo>
                </a:path>
                <a:path w="2425065" h="655320">
                  <a:moveTo>
                    <a:pt x="917390" y="131059"/>
                  </a:moveTo>
                  <a:lnTo>
                    <a:pt x="982925" y="131059"/>
                  </a:lnTo>
                </a:path>
                <a:path w="2425065" h="655320">
                  <a:moveTo>
                    <a:pt x="1048459" y="131059"/>
                  </a:moveTo>
                  <a:lnTo>
                    <a:pt x="1113994" y="131059"/>
                  </a:lnTo>
                </a:path>
                <a:path w="2425065" h="655320">
                  <a:moveTo>
                    <a:pt x="1179529" y="131059"/>
                  </a:moveTo>
                  <a:lnTo>
                    <a:pt x="1245063" y="131059"/>
                  </a:lnTo>
                </a:path>
                <a:path w="2425065" h="655320">
                  <a:moveTo>
                    <a:pt x="1310598" y="131059"/>
                  </a:moveTo>
                  <a:lnTo>
                    <a:pt x="1376133" y="131059"/>
                  </a:lnTo>
                </a:path>
                <a:path w="2425065" h="655320">
                  <a:moveTo>
                    <a:pt x="1441667" y="131059"/>
                  </a:moveTo>
                  <a:lnTo>
                    <a:pt x="1507202" y="131059"/>
                  </a:lnTo>
                </a:path>
                <a:path w="2425065" h="655320">
                  <a:moveTo>
                    <a:pt x="1572737" y="131059"/>
                  </a:moveTo>
                  <a:lnTo>
                    <a:pt x="1638271" y="131059"/>
                  </a:lnTo>
                </a:path>
                <a:path w="2425065" h="655320">
                  <a:moveTo>
                    <a:pt x="1703806" y="131059"/>
                  </a:moveTo>
                  <a:lnTo>
                    <a:pt x="1769246" y="131059"/>
                  </a:lnTo>
                </a:path>
                <a:path w="2425065" h="655320">
                  <a:moveTo>
                    <a:pt x="1834781" y="131059"/>
                  </a:moveTo>
                  <a:lnTo>
                    <a:pt x="1900315" y="131059"/>
                  </a:lnTo>
                </a:path>
                <a:path w="2425065" h="655320">
                  <a:moveTo>
                    <a:pt x="1965850" y="131059"/>
                  </a:moveTo>
                  <a:lnTo>
                    <a:pt x="2424592" y="131059"/>
                  </a:lnTo>
                </a:path>
                <a:path w="2425065" h="655320">
                  <a:moveTo>
                    <a:pt x="524277" y="196585"/>
                  </a:moveTo>
                  <a:lnTo>
                    <a:pt x="720786" y="196585"/>
                  </a:lnTo>
                </a:path>
                <a:path w="2425065" h="655320">
                  <a:moveTo>
                    <a:pt x="786321" y="196585"/>
                  </a:moveTo>
                  <a:lnTo>
                    <a:pt x="917390" y="196585"/>
                  </a:lnTo>
                </a:path>
                <a:path w="2425065" h="655320">
                  <a:moveTo>
                    <a:pt x="982925" y="196585"/>
                  </a:moveTo>
                  <a:lnTo>
                    <a:pt x="1245063" y="196585"/>
                  </a:lnTo>
                </a:path>
                <a:path w="2425065" h="655320">
                  <a:moveTo>
                    <a:pt x="1376133" y="196585"/>
                  </a:moveTo>
                  <a:lnTo>
                    <a:pt x="1507202" y="196585"/>
                  </a:lnTo>
                </a:path>
                <a:path w="2425065" h="655320">
                  <a:moveTo>
                    <a:pt x="1834781" y="196585"/>
                  </a:moveTo>
                  <a:lnTo>
                    <a:pt x="1900315" y="196585"/>
                  </a:lnTo>
                </a:path>
                <a:path w="2425065" h="655320">
                  <a:moveTo>
                    <a:pt x="0" y="262110"/>
                  </a:moveTo>
                  <a:lnTo>
                    <a:pt x="65534" y="262110"/>
                  </a:lnTo>
                </a:path>
                <a:path w="2425065" h="655320">
                  <a:moveTo>
                    <a:pt x="131069" y="262110"/>
                  </a:moveTo>
                  <a:lnTo>
                    <a:pt x="458742" y="262110"/>
                  </a:lnTo>
                </a:path>
                <a:path w="2425065" h="655320">
                  <a:moveTo>
                    <a:pt x="655346" y="262110"/>
                  </a:moveTo>
                  <a:lnTo>
                    <a:pt x="786321" y="262110"/>
                  </a:lnTo>
                </a:path>
                <a:path w="2425065" h="655320">
                  <a:moveTo>
                    <a:pt x="851855" y="262110"/>
                  </a:moveTo>
                  <a:lnTo>
                    <a:pt x="917390" y="262110"/>
                  </a:lnTo>
                </a:path>
                <a:path w="2425065" h="655320">
                  <a:moveTo>
                    <a:pt x="1048459" y="262110"/>
                  </a:moveTo>
                  <a:lnTo>
                    <a:pt x="1113994" y="262110"/>
                  </a:lnTo>
                </a:path>
                <a:path w="2425065" h="655320">
                  <a:moveTo>
                    <a:pt x="1441667" y="262110"/>
                  </a:moveTo>
                  <a:lnTo>
                    <a:pt x="1572737" y="262110"/>
                  </a:lnTo>
                </a:path>
                <a:path w="2425065" h="655320">
                  <a:moveTo>
                    <a:pt x="1638271" y="262110"/>
                  </a:moveTo>
                  <a:lnTo>
                    <a:pt x="1834781" y="262110"/>
                  </a:lnTo>
                </a:path>
                <a:path w="2425065" h="655320">
                  <a:moveTo>
                    <a:pt x="1965850" y="262110"/>
                  </a:moveTo>
                  <a:lnTo>
                    <a:pt x="2293523" y="262110"/>
                  </a:lnTo>
                </a:path>
                <a:path w="2425065" h="655320">
                  <a:moveTo>
                    <a:pt x="65534" y="327644"/>
                  </a:moveTo>
                  <a:lnTo>
                    <a:pt x="131069" y="327644"/>
                  </a:lnTo>
                </a:path>
                <a:path w="2425065" h="655320">
                  <a:moveTo>
                    <a:pt x="196603" y="327644"/>
                  </a:moveTo>
                  <a:lnTo>
                    <a:pt x="327673" y="327644"/>
                  </a:lnTo>
                </a:path>
                <a:path w="2425065" h="655320">
                  <a:moveTo>
                    <a:pt x="458742" y="327644"/>
                  </a:moveTo>
                  <a:lnTo>
                    <a:pt x="524277" y="327644"/>
                  </a:lnTo>
                </a:path>
                <a:path w="2425065" h="655320">
                  <a:moveTo>
                    <a:pt x="786321" y="327644"/>
                  </a:moveTo>
                  <a:lnTo>
                    <a:pt x="851855" y="327644"/>
                  </a:lnTo>
                </a:path>
                <a:path w="2425065" h="655320">
                  <a:moveTo>
                    <a:pt x="917390" y="327644"/>
                  </a:moveTo>
                  <a:lnTo>
                    <a:pt x="1048459" y="327644"/>
                  </a:lnTo>
                </a:path>
                <a:path w="2425065" h="655320">
                  <a:moveTo>
                    <a:pt x="1179529" y="327644"/>
                  </a:moveTo>
                  <a:lnTo>
                    <a:pt x="1245063" y="327644"/>
                  </a:lnTo>
                </a:path>
                <a:path w="2425065" h="655320">
                  <a:moveTo>
                    <a:pt x="1310598" y="327644"/>
                  </a:moveTo>
                  <a:lnTo>
                    <a:pt x="1441667" y="327644"/>
                  </a:lnTo>
                </a:path>
                <a:path w="2425065" h="655320">
                  <a:moveTo>
                    <a:pt x="1507202" y="327644"/>
                  </a:moveTo>
                  <a:lnTo>
                    <a:pt x="1572737" y="327644"/>
                  </a:lnTo>
                </a:path>
                <a:path w="2425065" h="655320">
                  <a:moveTo>
                    <a:pt x="1638271" y="327644"/>
                  </a:moveTo>
                  <a:lnTo>
                    <a:pt x="1769246" y="327644"/>
                  </a:lnTo>
                </a:path>
                <a:path w="2425065" h="655320">
                  <a:moveTo>
                    <a:pt x="1834781" y="327644"/>
                  </a:moveTo>
                  <a:lnTo>
                    <a:pt x="1965850" y="327644"/>
                  </a:lnTo>
                </a:path>
                <a:path w="2425065" h="655320">
                  <a:moveTo>
                    <a:pt x="2031384" y="327644"/>
                  </a:moveTo>
                  <a:lnTo>
                    <a:pt x="2096919" y="327644"/>
                  </a:lnTo>
                </a:path>
                <a:path w="2425065" h="655320">
                  <a:moveTo>
                    <a:pt x="2162454" y="327644"/>
                  </a:moveTo>
                  <a:lnTo>
                    <a:pt x="2359058" y="327644"/>
                  </a:lnTo>
                </a:path>
                <a:path w="2425065" h="655320">
                  <a:moveTo>
                    <a:pt x="0" y="393170"/>
                  </a:moveTo>
                  <a:lnTo>
                    <a:pt x="65534" y="393170"/>
                  </a:lnTo>
                </a:path>
                <a:path w="2425065" h="655320">
                  <a:moveTo>
                    <a:pt x="131069" y="393170"/>
                  </a:moveTo>
                  <a:lnTo>
                    <a:pt x="262138" y="393170"/>
                  </a:lnTo>
                </a:path>
                <a:path w="2425065" h="655320">
                  <a:moveTo>
                    <a:pt x="393207" y="393170"/>
                  </a:moveTo>
                  <a:lnTo>
                    <a:pt x="786321" y="393170"/>
                  </a:lnTo>
                </a:path>
                <a:path w="2425065" h="655320">
                  <a:moveTo>
                    <a:pt x="982925" y="393170"/>
                  </a:moveTo>
                  <a:lnTo>
                    <a:pt x="1310598" y="393170"/>
                  </a:lnTo>
                </a:path>
                <a:path w="2425065" h="655320">
                  <a:moveTo>
                    <a:pt x="1441667" y="393170"/>
                  </a:moveTo>
                  <a:lnTo>
                    <a:pt x="1507202" y="393170"/>
                  </a:lnTo>
                </a:path>
                <a:path w="2425065" h="655320">
                  <a:moveTo>
                    <a:pt x="1638271" y="393170"/>
                  </a:moveTo>
                  <a:lnTo>
                    <a:pt x="2031384" y="393170"/>
                  </a:lnTo>
                </a:path>
                <a:path w="2425065" h="655320">
                  <a:moveTo>
                    <a:pt x="2293523" y="393170"/>
                  </a:moveTo>
                  <a:lnTo>
                    <a:pt x="2424592" y="393170"/>
                  </a:lnTo>
                </a:path>
                <a:path w="2425065" h="655320">
                  <a:moveTo>
                    <a:pt x="0" y="458704"/>
                  </a:moveTo>
                  <a:lnTo>
                    <a:pt x="65534" y="458704"/>
                  </a:lnTo>
                </a:path>
                <a:path w="2425065" h="655320">
                  <a:moveTo>
                    <a:pt x="131069" y="458704"/>
                  </a:moveTo>
                  <a:lnTo>
                    <a:pt x="196603" y="458704"/>
                  </a:lnTo>
                </a:path>
                <a:path w="2425065" h="655320">
                  <a:moveTo>
                    <a:pt x="262138" y="458704"/>
                  </a:moveTo>
                  <a:lnTo>
                    <a:pt x="327673" y="458704"/>
                  </a:lnTo>
                </a:path>
                <a:path w="2425065" h="655320">
                  <a:moveTo>
                    <a:pt x="524277" y="458704"/>
                  </a:moveTo>
                  <a:lnTo>
                    <a:pt x="655346" y="458704"/>
                  </a:lnTo>
                </a:path>
                <a:path w="2425065" h="655320">
                  <a:moveTo>
                    <a:pt x="786321" y="458704"/>
                  </a:moveTo>
                  <a:lnTo>
                    <a:pt x="1048459" y="458704"/>
                  </a:lnTo>
                </a:path>
                <a:path w="2425065" h="655320">
                  <a:moveTo>
                    <a:pt x="1179529" y="458704"/>
                  </a:moveTo>
                  <a:lnTo>
                    <a:pt x="1441667" y="458704"/>
                  </a:lnTo>
                </a:path>
                <a:path w="2425065" h="655320">
                  <a:moveTo>
                    <a:pt x="1507202" y="458704"/>
                  </a:moveTo>
                  <a:lnTo>
                    <a:pt x="1572737" y="458704"/>
                  </a:lnTo>
                </a:path>
                <a:path w="2425065" h="655320">
                  <a:moveTo>
                    <a:pt x="1703806" y="458704"/>
                  </a:moveTo>
                  <a:lnTo>
                    <a:pt x="1769246" y="458704"/>
                  </a:lnTo>
                </a:path>
                <a:path w="2425065" h="655320">
                  <a:moveTo>
                    <a:pt x="1965850" y="458704"/>
                  </a:moveTo>
                  <a:lnTo>
                    <a:pt x="2031384" y="458704"/>
                  </a:lnTo>
                </a:path>
                <a:path w="2425065" h="655320">
                  <a:moveTo>
                    <a:pt x="2162454" y="458704"/>
                  </a:moveTo>
                  <a:lnTo>
                    <a:pt x="2227988" y="458704"/>
                  </a:lnTo>
                </a:path>
                <a:path w="2425065" h="655320">
                  <a:moveTo>
                    <a:pt x="2359058" y="458704"/>
                  </a:moveTo>
                  <a:lnTo>
                    <a:pt x="2424592" y="458704"/>
                  </a:lnTo>
                </a:path>
                <a:path w="2425065" h="655320">
                  <a:moveTo>
                    <a:pt x="0" y="524229"/>
                  </a:moveTo>
                  <a:lnTo>
                    <a:pt x="65534" y="524229"/>
                  </a:lnTo>
                </a:path>
                <a:path w="2425065" h="655320">
                  <a:moveTo>
                    <a:pt x="196603" y="524229"/>
                  </a:moveTo>
                  <a:lnTo>
                    <a:pt x="262138" y="524229"/>
                  </a:lnTo>
                </a:path>
                <a:path w="2425065" h="655320">
                  <a:moveTo>
                    <a:pt x="327673" y="524229"/>
                  </a:moveTo>
                  <a:lnTo>
                    <a:pt x="458742" y="524229"/>
                  </a:lnTo>
                </a:path>
                <a:path w="2425065" h="655320">
                  <a:moveTo>
                    <a:pt x="524277" y="524229"/>
                  </a:moveTo>
                  <a:lnTo>
                    <a:pt x="589811" y="524229"/>
                  </a:lnTo>
                </a:path>
                <a:path w="2425065" h="655320">
                  <a:moveTo>
                    <a:pt x="720786" y="524229"/>
                  </a:moveTo>
                  <a:lnTo>
                    <a:pt x="917390" y="524229"/>
                  </a:lnTo>
                </a:path>
                <a:path w="2425065" h="655320">
                  <a:moveTo>
                    <a:pt x="982925" y="524229"/>
                  </a:moveTo>
                  <a:lnTo>
                    <a:pt x="1179529" y="524229"/>
                  </a:lnTo>
                </a:path>
                <a:path w="2425065" h="655320">
                  <a:moveTo>
                    <a:pt x="1245063" y="524229"/>
                  </a:moveTo>
                  <a:lnTo>
                    <a:pt x="1376133" y="524229"/>
                  </a:lnTo>
                </a:path>
                <a:path w="2425065" h="655320">
                  <a:moveTo>
                    <a:pt x="1441667" y="524229"/>
                  </a:moveTo>
                  <a:lnTo>
                    <a:pt x="1834781" y="524229"/>
                  </a:lnTo>
                </a:path>
                <a:path w="2425065" h="655320">
                  <a:moveTo>
                    <a:pt x="1900315" y="524229"/>
                  </a:moveTo>
                  <a:lnTo>
                    <a:pt x="2031384" y="524229"/>
                  </a:lnTo>
                </a:path>
                <a:path w="2425065" h="655320">
                  <a:moveTo>
                    <a:pt x="2096919" y="524229"/>
                  </a:moveTo>
                  <a:lnTo>
                    <a:pt x="2424592" y="524229"/>
                  </a:lnTo>
                </a:path>
                <a:path w="2425065" h="655320">
                  <a:moveTo>
                    <a:pt x="65534" y="589755"/>
                  </a:moveTo>
                  <a:lnTo>
                    <a:pt x="196603" y="589755"/>
                  </a:lnTo>
                </a:path>
                <a:path w="2425065" h="655320">
                  <a:moveTo>
                    <a:pt x="720786" y="589755"/>
                  </a:moveTo>
                  <a:lnTo>
                    <a:pt x="786321" y="589755"/>
                  </a:lnTo>
                </a:path>
                <a:path w="2425065" h="655320">
                  <a:moveTo>
                    <a:pt x="917390" y="589755"/>
                  </a:moveTo>
                  <a:lnTo>
                    <a:pt x="982925" y="589755"/>
                  </a:lnTo>
                </a:path>
                <a:path w="2425065" h="655320">
                  <a:moveTo>
                    <a:pt x="1179529" y="589755"/>
                  </a:moveTo>
                  <a:lnTo>
                    <a:pt x="1310598" y="589755"/>
                  </a:lnTo>
                </a:path>
                <a:path w="2425065" h="655320">
                  <a:moveTo>
                    <a:pt x="1376133" y="589755"/>
                  </a:moveTo>
                  <a:lnTo>
                    <a:pt x="1441667" y="589755"/>
                  </a:lnTo>
                </a:path>
                <a:path w="2425065" h="655320">
                  <a:moveTo>
                    <a:pt x="1507202" y="589755"/>
                  </a:moveTo>
                  <a:lnTo>
                    <a:pt x="1572737" y="589755"/>
                  </a:lnTo>
                </a:path>
                <a:path w="2425065" h="655320">
                  <a:moveTo>
                    <a:pt x="1834781" y="589755"/>
                  </a:moveTo>
                  <a:lnTo>
                    <a:pt x="1965850" y="589755"/>
                  </a:lnTo>
                </a:path>
                <a:path w="2425065" h="655320">
                  <a:moveTo>
                    <a:pt x="2031384" y="589755"/>
                  </a:moveTo>
                  <a:lnTo>
                    <a:pt x="2096919" y="589755"/>
                  </a:lnTo>
                </a:path>
                <a:path w="2425065" h="655320">
                  <a:moveTo>
                    <a:pt x="0" y="655289"/>
                  </a:moveTo>
                  <a:lnTo>
                    <a:pt x="196603" y="655289"/>
                  </a:lnTo>
                </a:path>
                <a:path w="2425065" h="655320">
                  <a:moveTo>
                    <a:pt x="327673" y="655289"/>
                  </a:moveTo>
                  <a:lnTo>
                    <a:pt x="917390" y="655289"/>
                  </a:lnTo>
                </a:path>
                <a:path w="2425065" h="655320">
                  <a:moveTo>
                    <a:pt x="982925" y="655289"/>
                  </a:moveTo>
                  <a:lnTo>
                    <a:pt x="1113994" y="655289"/>
                  </a:lnTo>
                </a:path>
                <a:path w="2425065" h="655320">
                  <a:moveTo>
                    <a:pt x="1179529" y="655289"/>
                  </a:moveTo>
                  <a:lnTo>
                    <a:pt x="1245063" y="655289"/>
                  </a:lnTo>
                </a:path>
                <a:path w="2425065" h="655320">
                  <a:moveTo>
                    <a:pt x="1310598" y="655289"/>
                  </a:moveTo>
                  <a:lnTo>
                    <a:pt x="1507202" y="655289"/>
                  </a:lnTo>
                </a:path>
                <a:path w="2425065" h="655320">
                  <a:moveTo>
                    <a:pt x="1638271" y="655289"/>
                  </a:moveTo>
                  <a:lnTo>
                    <a:pt x="1703806" y="655289"/>
                  </a:lnTo>
                </a:path>
                <a:path w="2425065" h="655320">
                  <a:moveTo>
                    <a:pt x="1769246" y="655289"/>
                  </a:moveTo>
                  <a:lnTo>
                    <a:pt x="1834781" y="655289"/>
                  </a:lnTo>
                </a:path>
                <a:path w="2425065" h="655320">
                  <a:moveTo>
                    <a:pt x="1900315" y="655289"/>
                  </a:moveTo>
                  <a:lnTo>
                    <a:pt x="2227988" y="65528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9179902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886378" y="11292537"/>
              <a:ext cx="2162810" cy="0"/>
            </a:xfrm>
            <a:custGeom>
              <a:avLst/>
              <a:gdLst/>
              <a:ahLst/>
              <a:cxnLst/>
              <a:rect l="l" t="t" r="r" b="b"/>
              <a:pathLst>
                <a:path w="2162809">
                  <a:moveTo>
                    <a:pt x="0" y="0"/>
                  </a:moveTo>
                  <a:lnTo>
                    <a:pt x="65534" y="0"/>
                  </a:lnTo>
                </a:path>
                <a:path w="2162809">
                  <a:moveTo>
                    <a:pt x="196603" y="0"/>
                  </a:moveTo>
                  <a:lnTo>
                    <a:pt x="393207" y="0"/>
                  </a:lnTo>
                </a:path>
                <a:path w="2162809">
                  <a:moveTo>
                    <a:pt x="524277" y="0"/>
                  </a:moveTo>
                  <a:lnTo>
                    <a:pt x="720786" y="0"/>
                  </a:lnTo>
                </a:path>
                <a:path w="2162809">
                  <a:moveTo>
                    <a:pt x="1245063" y="0"/>
                  </a:moveTo>
                  <a:lnTo>
                    <a:pt x="1572737" y="0"/>
                  </a:lnTo>
                </a:path>
                <a:path w="2162809">
                  <a:moveTo>
                    <a:pt x="1834781" y="0"/>
                  </a:moveTo>
                  <a:lnTo>
                    <a:pt x="1900315" y="0"/>
                  </a:lnTo>
                </a:path>
                <a:path w="2162809">
                  <a:moveTo>
                    <a:pt x="1965850" y="0"/>
                  </a:moveTo>
                  <a:lnTo>
                    <a:pt x="216245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9179902" y="112597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886378" y="11358071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131069" y="0"/>
                  </a:lnTo>
                </a:path>
                <a:path w="1376680">
                  <a:moveTo>
                    <a:pt x="196603" y="0"/>
                  </a:moveTo>
                  <a:lnTo>
                    <a:pt x="327673" y="0"/>
                  </a:lnTo>
                </a:path>
                <a:path w="1376680">
                  <a:moveTo>
                    <a:pt x="393207" y="0"/>
                  </a:moveTo>
                  <a:lnTo>
                    <a:pt x="524277" y="0"/>
                  </a:lnTo>
                </a:path>
                <a:path w="1376680">
                  <a:moveTo>
                    <a:pt x="589811" y="0"/>
                  </a:moveTo>
                  <a:lnTo>
                    <a:pt x="655346" y="0"/>
                  </a:lnTo>
                </a:path>
                <a:path w="1376680">
                  <a:moveTo>
                    <a:pt x="786321" y="0"/>
                  </a:moveTo>
                  <a:lnTo>
                    <a:pt x="917390" y="0"/>
                  </a:lnTo>
                </a:path>
                <a:path w="1376680">
                  <a:moveTo>
                    <a:pt x="1179529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8328045" y="1132530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886378" y="11358071"/>
              <a:ext cx="2293620" cy="66040"/>
            </a:xfrm>
            <a:custGeom>
              <a:avLst/>
              <a:gdLst/>
              <a:ahLst/>
              <a:cxnLst/>
              <a:rect l="l" t="t" r="r" b="b"/>
              <a:pathLst>
                <a:path w="2293619" h="66040">
                  <a:moveTo>
                    <a:pt x="1703806" y="0"/>
                  </a:moveTo>
                  <a:lnTo>
                    <a:pt x="1769246" y="0"/>
                  </a:lnTo>
                </a:path>
                <a:path w="2293619" h="66040">
                  <a:moveTo>
                    <a:pt x="1900315" y="0"/>
                  </a:moveTo>
                  <a:lnTo>
                    <a:pt x="2162454" y="0"/>
                  </a:lnTo>
                </a:path>
                <a:path w="2293619" h="66040">
                  <a:moveTo>
                    <a:pt x="2227988" y="0"/>
                  </a:moveTo>
                  <a:lnTo>
                    <a:pt x="2293523" y="0"/>
                  </a:lnTo>
                </a:path>
                <a:path w="2293619" h="66040">
                  <a:moveTo>
                    <a:pt x="0" y="65525"/>
                  </a:moveTo>
                  <a:lnTo>
                    <a:pt x="65534" y="65525"/>
                  </a:lnTo>
                </a:path>
                <a:path w="2293619" h="66040">
                  <a:moveTo>
                    <a:pt x="131069" y="65525"/>
                  </a:moveTo>
                  <a:lnTo>
                    <a:pt x="262138" y="65525"/>
                  </a:lnTo>
                </a:path>
                <a:path w="2293619" h="66040">
                  <a:moveTo>
                    <a:pt x="327673" y="65525"/>
                  </a:moveTo>
                  <a:lnTo>
                    <a:pt x="393207" y="65525"/>
                  </a:lnTo>
                </a:path>
                <a:path w="2293619" h="66040">
                  <a:moveTo>
                    <a:pt x="458742" y="65525"/>
                  </a:moveTo>
                  <a:lnTo>
                    <a:pt x="655346" y="65525"/>
                  </a:lnTo>
                </a:path>
                <a:path w="2293619" h="66040">
                  <a:moveTo>
                    <a:pt x="720786" y="65525"/>
                  </a:moveTo>
                  <a:lnTo>
                    <a:pt x="851855" y="65525"/>
                  </a:lnTo>
                </a:path>
                <a:path w="2293619" h="66040">
                  <a:moveTo>
                    <a:pt x="917390" y="65525"/>
                  </a:moveTo>
                  <a:lnTo>
                    <a:pt x="1179529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328045" y="11390833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7017448" y="11423596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1572737" y="0"/>
                  </a:moveTo>
                  <a:lnTo>
                    <a:pt x="1638177" y="0"/>
                  </a:lnTo>
                </a:path>
                <a:path w="2228215" h="66040">
                  <a:moveTo>
                    <a:pt x="1703711" y="0"/>
                  </a:moveTo>
                  <a:lnTo>
                    <a:pt x="1834781" y="0"/>
                  </a:lnTo>
                </a:path>
                <a:path w="2228215" h="66040">
                  <a:moveTo>
                    <a:pt x="1900315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34"/>
                  </a:moveTo>
                  <a:lnTo>
                    <a:pt x="65534" y="65534"/>
                  </a:lnTo>
                </a:path>
                <a:path w="2228215" h="66040">
                  <a:moveTo>
                    <a:pt x="131069" y="65534"/>
                  </a:moveTo>
                  <a:lnTo>
                    <a:pt x="393207" y="65534"/>
                  </a:lnTo>
                </a:path>
                <a:path w="2228215" h="66040">
                  <a:moveTo>
                    <a:pt x="524277" y="65534"/>
                  </a:moveTo>
                  <a:lnTo>
                    <a:pt x="589717" y="65534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738233" y="11456366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7082982" y="11489131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982925" y="0"/>
                  </a:moveTo>
                  <a:lnTo>
                    <a:pt x="1048459" y="0"/>
                  </a:lnTo>
                </a:path>
                <a:path w="2228215" h="66040">
                  <a:moveTo>
                    <a:pt x="1113994" y="0"/>
                  </a:moveTo>
                  <a:lnTo>
                    <a:pt x="1245063" y="0"/>
                  </a:lnTo>
                </a:path>
                <a:path w="2228215" h="66040">
                  <a:moveTo>
                    <a:pt x="1441667" y="0"/>
                  </a:moveTo>
                  <a:lnTo>
                    <a:pt x="1703711" y="0"/>
                  </a:lnTo>
                </a:path>
                <a:path w="2228215" h="66040">
                  <a:moveTo>
                    <a:pt x="1769246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25"/>
                  </a:moveTo>
                  <a:lnTo>
                    <a:pt x="196603" y="65525"/>
                  </a:lnTo>
                </a:path>
                <a:path w="2228215" h="66040">
                  <a:moveTo>
                    <a:pt x="393207" y="65525"/>
                  </a:moveTo>
                  <a:lnTo>
                    <a:pt x="524182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738233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951912" y="11554657"/>
              <a:ext cx="2359660" cy="66040"/>
            </a:xfrm>
            <a:custGeom>
              <a:avLst/>
              <a:gdLst/>
              <a:ahLst/>
              <a:cxnLst/>
              <a:rect l="l" t="t" r="r" b="b"/>
              <a:pathLst>
                <a:path w="2359659" h="66040">
                  <a:moveTo>
                    <a:pt x="982925" y="0"/>
                  </a:moveTo>
                  <a:lnTo>
                    <a:pt x="1048459" y="0"/>
                  </a:lnTo>
                </a:path>
                <a:path w="2359659" h="66040">
                  <a:moveTo>
                    <a:pt x="1113994" y="0"/>
                  </a:moveTo>
                  <a:lnTo>
                    <a:pt x="1179529" y="0"/>
                  </a:lnTo>
                </a:path>
                <a:path w="2359659" h="66040">
                  <a:moveTo>
                    <a:pt x="1310598" y="0"/>
                  </a:moveTo>
                  <a:lnTo>
                    <a:pt x="1441667" y="0"/>
                  </a:lnTo>
                </a:path>
                <a:path w="2359659" h="66040">
                  <a:moveTo>
                    <a:pt x="1638271" y="0"/>
                  </a:moveTo>
                  <a:lnTo>
                    <a:pt x="1769246" y="0"/>
                  </a:lnTo>
                </a:path>
                <a:path w="2359659" h="66040">
                  <a:moveTo>
                    <a:pt x="2031384" y="0"/>
                  </a:moveTo>
                  <a:lnTo>
                    <a:pt x="2162454" y="0"/>
                  </a:lnTo>
                </a:path>
                <a:path w="2359659" h="66040">
                  <a:moveTo>
                    <a:pt x="2293523" y="0"/>
                  </a:moveTo>
                  <a:lnTo>
                    <a:pt x="2359058" y="0"/>
                  </a:lnTo>
                </a:path>
                <a:path w="2359659" h="66040">
                  <a:moveTo>
                    <a:pt x="0" y="65525"/>
                  </a:moveTo>
                  <a:lnTo>
                    <a:pt x="262138" y="65525"/>
                  </a:lnTo>
                </a:path>
                <a:path w="2359659" h="66040">
                  <a:moveTo>
                    <a:pt x="327673" y="65525"/>
                  </a:moveTo>
                  <a:lnTo>
                    <a:pt x="393207" y="65525"/>
                  </a:lnTo>
                </a:path>
                <a:path w="2359659" h="66040">
                  <a:moveTo>
                    <a:pt x="458742" y="65525"/>
                  </a:moveTo>
                  <a:lnTo>
                    <a:pt x="589811" y="65525"/>
                  </a:lnTo>
                </a:path>
                <a:path w="2359659" h="66040">
                  <a:moveTo>
                    <a:pt x="655251" y="65525"/>
                  </a:moveTo>
                  <a:lnTo>
                    <a:pt x="720786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738233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6886378" y="11620181"/>
              <a:ext cx="2425065" cy="524510"/>
            </a:xfrm>
            <a:custGeom>
              <a:avLst/>
              <a:gdLst/>
              <a:ahLst/>
              <a:cxnLst/>
              <a:rect l="l" t="t" r="r" b="b"/>
              <a:pathLst>
                <a:path w="2425065" h="524509">
                  <a:moveTo>
                    <a:pt x="1113994" y="0"/>
                  </a:moveTo>
                  <a:lnTo>
                    <a:pt x="1179529" y="0"/>
                  </a:lnTo>
                </a:path>
                <a:path w="2425065" h="524509">
                  <a:moveTo>
                    <a:pt x="1441667" y="0"/>
                  </a:moveTo>
                  <a:lnTo>
                    <a:pt x="1507202" y="0"/>
                  </a:lnTo>
                </a:path>
                <a:path w="2425065" h="524509">
                  <a:moveTo>
                    <a:pt x="1572737" y="0"/>
                  </a:moveTo>
                  <a:lnTo>
                    <a:pt x="1834781" y="0"/>
                  </a:lnTo>
                </a:path>
                <a:path w="2425065" h="524509">
                  <a:moveTo>
                    <a:pt x="1900315" y="0"/>
                  </a:moveTo>
                  <a:lnTo>
                    <a:pt x="2031384" y="0"/>
                  </a:lnTo>
                </a:path>
                <a:path w="2425065" h="524509">
                  <a:moveTo>
                    <a:pt x="2096919" y="0"/>
                  </a:moveTo>
                  <a:lnTo>
                    <a:pt x="2162454" y="0"/>
                  </a:lnTo>
                </a:path>
                <a:path w="2425065" h="524509">
                  <a:moveTo>
                    <a:pt x="2227988" y="0"/>
                  </a:moveTo>
                  <a:lnTo>
                    <a:pt x="2293523" y="0"/>
                  </a:lnTo>
                </a:path>
                <a:path w="2425065" h="524509">
                  <a:moveTo>
                    <a:pt x="0" y="65525"/>
                  </a:moveTo>
                  <a:lnTo>
                    <a:pt x="262138" y="65525"/>
                  </a:lnTo>
                </a:path>
                <a:path w="2425065" h="524509">
                  <a:moveTo>
                    <a:pt x="458742" y="65525"/>
                  </a:moveTo>
                  <a:lnTo>
                    <a:pt x="524277" y="65525"/>
                  </a:lnTo>
                </a:path>
                <a:path w="2425065" h="524509">
                  <a:moveTo>
                    <a:pt x="589811" y="65525"/>
                  </a:moveTo>
                  <a:lnTo>
                    <a:pt x="655346" y="65525"/>
                  </a:lnTo>
                </a:path>
                <a:path w="2425065" h="524509">
                  <a:moveTo>
                    <a:pt x="786321" y="65525"/>
                  </a:moveTo>
                  <a:lnTo>
                    <a:pt x="1310598" y="65525"/>
                  </a:lnTo>
                </a:path>
                <a:path w="2425065" h="524509">
                  <a:moveTo>
                    <a:pt x="1376133" y="65525"/>
                  </a:moveTo>
                  <a:lnTo>
                    <a:pt x="1441667" y="65525"/>
                  </a:lnTo>
                </a:path>
                <a:path w="2425065" h="524509">
                  <a:moveTo>
                    <a:pt x="1507202" y="65525"/>
                  </a:moveTo>
                  <a:lnTo>
                    <a:pt x="1572737" y="65525"/>
                  </a:lnTo>
                </a:path>
                <a:path w="2425065" h="524509">
                  <a:moveTo>
                    <a:pt x="2162454" y="65525"/>
                  </a:moveTo>
                  <a:lnTo>
                    <a:pt x="2227988" y="65525"/>
                  </a:lnTo>
                </a:path>
                <a:path w="2425065" h="524509">
                  <a:moveTo>
                    <a:pt x="2293523" y="65525"/>
                  </a:moveTo>
                  <a:lnTo>
                    <a:pt x="2359058" y="65525"/>
                  </a:lnTo>
                </a:path>
                <a:path w="2425065" h="524509">
                  <a:moveTo>
                    <a:pt x="65534" y="131059"/>
                  </a:moveTo>
                  <a:lnTo>
                    <a:pt x="131069" y="131059"/>
                  </a:lnTo>
                </a:path>
                <a:path w="2425065" h="524509">
                  <a:moveTo>
                    <a:pt x="196603" y="131059"/>
                  </a:moveTo>
                  <a:lnTo>
                    <a:pt x="262138" y="131059"/>
                  </a:lnTo>
                </a:path>
                <a:path w="2425065" h="524509">
                  <a:moveTo>
                    <a:pt x="393207" y="131059"/>
                  </a:moveTo>
                  <a:lnTo>
                    <a:pt x="524277" y="131059"/>
                  </a:lnTo>
                </a:path>
                <a:path w="2425065" h="524509">
                  <a:moveTo>
                    <a:pt x="786321" y="131059"/>
                  </a:moveTo>
                  <a:lnTo>
                    <a:pt x="917390" y="131059"/>
                  </a:lnTo>
                </a:path>
                <a:path w="2425065" h="524509">
                  <a:moveTo>
                    <a:pt x="982925" y="131059"/>
                  </a:moveTo>
                  <a:lnTo>
                    <a:pt x="1048459" y="131059"/>
                  </a:lnTo>
                </a:path>
                <a:path w="2425065" h="524509">
                  <a:moveTo>
                    <a:pt x="1113994" y="131059"/>
                  </a:moveTo>
                  <a:lnTo>
                    <a:pt x="1179529" y="131059"/>
                  </a:lnTo>
                </a:path>
                <a:path w="2425065" h="524509">
                  <a:moveTo>
                    <a:pt x="1441667" y="131059"/>
                  </a:moveTo>
                  <a:lnTo>
                    <a:pt x="1507202" y="131059"/>
                  </a:lnTo>
                </a:path>
                <a:path w="2425065" h="524509">
                  <a:moveTo>
                    <a:pt x="1703806" y="131059"/>
                  </a:moveTo>
                  <a:lnTo>
                    <a:pt x="1900315" y="131059"/>
                  </a:lnTo>
                </a:path>
                <a:path w="2425065" h="524509">
                  <a:moveTo>
                    <a:pt x="1965850" y="131059"/>
                  </a:moveTo>
                  <a:lnTo>
                    <a:pt x="2227988" y="131059"/>
                  </a:lnTo>
                </a:path>
                <a:path w="2425065" h="524509">
                  <a:moveTo>
                    <a:pt x="2359058" y="131059"/>
                  </a:moveTo>
                  <a:lnTo>
                    <a:pt x="2424592" y="131059"/>
                  </a:lnTo>
                </a:path>
                <a:path w="2425065" h="524509">
                  <a:moveTo>
                    <a:pt x="131069" y="196585"/>
                  </a:moveTo>
                  <a:lnTo>
                    <a:pt x="196603" y="196585"/>
                  </a:lnTo>
                </a:path>
                <a:path w="2425065" h="524509">
                  <a:moveTo>
                    <a:pt x="262138" y="196585"/>
                  </a:moveTo>
                  <a:lnTo>
                    <a:pt x="393207" y="196585"/>
                  </a:lnTo>
                </a:path>
                <a:path w="2425065" h="524509">
                  <a:moveTo>
                    <a:pt x="458742" y="196585"/>
                  </a:moveTo>
                  <a:lnTo>
                    <a:pt x="589811" y="196585"/>
                  </a:lnTo>
                </a:path>
                <a:path w="2425065" h="524509">
                  <a:moveTo>
                    <a:pt x="655346" y="196585"/>
                  </a:moveTo>
                  <a:lnTo>
                    <a:pt x="851855" y="196585"/>
                  </a:lnTo>
                </a:path>
                <a:path w="2425065" h="524509">
                  <a:moveTo>
                    <a:pt x="917390" y="196585"/>
                  </a:moveTo>
                  <a:lnTo>
                    <a:pt x="982925" y="196585"/>
                  </a:lnTo>
                </a:path>
                <a:path w="2425065" h="524509">
                  <a:moveTo>
                    <a:pt x="1048459" y="196585"/>
                  </a:moveTo>
                  <a:lnTo>
                    <a:pt x="1245063" y="196585"/>
                  </a:lnTo>
                </a:path>
                <a:path w="2425065" h="524509">
                  <a:moveTo>
                    <a:pt x="1310598" y="196585"/>
                  </a:moveTo>
                  <a:lnTo>
                    <a:pt x="1638271" y="196585"/>
                  </a:lnTo>
                </a:path>
                <a:path w="2425065" h="524509">
                  <a:moveTo>
                    <a:pt x="1769246" y="196585"/>
                  </a:moveTo>
                  <a:lnTo>
                    <a:pt x="2162454" y="196585"/>
                  </a:lnTo>
                </a:path>
                <a:path w="2425065" h="524509">
                  <a:moveTo>
                    <a:pt x="2293523" y="196585"/>
                  </a:moveTo>
                  <a:lnTo>
                    <a:pt x="2359058" y="196585"/>
                  </a:lnTo>
                </a:path>
                <a:path w="2425065" h="524509">
                  <a:moveTo>
                    <a:pt x="65534" y="262119"/>
                  </a:moveTo>
                  <a:lnTo>
                    <a:pt x="131069" y="262119"/>
                  </a:lnTo>
                </a:path>
                <a:path w="2425065" h="524509">
                  <a:moveTo>
                    <a:pt x="262138" y="262119"/>
                  </a:moveTo>
                  <a:lnTo>
                    <a:pt x="458742" y="262119"/>
                  </a:lnTo>
                </a:path>
                <a:path w="2425065" h="524509">
                  <a:moveTo>
                    <a:pt x="655346" y="262119"/>
                  </a:moveTo>
                  <a:lnTo>
                    <a:pt x="786321" y="262119"/>
                  </a:lnTo>
                </a:path>
                <a:path w="2425065" h="524509">
                  <a:moveTo>
                    <a:pt x="1048459" y="262119"/>
                  </a:moveTo>
                  <a:lnTo>
                    <a:pt x="1113994" y="262119"/>
                  </a:lnTo>
                </a:path>
                <a:path w="2425065" h="524509">
                  <a:moveTo>
                    <a:pt x="1376133" y="262119"/>
                  </a:moveTo>
                  <a:lnTo>
                    <a:pt x="1441667" y="262119"/>
                  </a:lnTo>
                </a:path>
                <a:path w="2425065" h="524509">
                  <a:moveTo>
                    <a:pt x="1703806" y="262119"/>
                  </a:moveTo>
                  <a:lnTo>
                    <a:pt x="1834781" y="262119"/>
                  </a:lnTo>
                </a:path>
                <a:path w="2425065" h="524509">
                  <a:moveTo>
                    <a:pt x="1965850" y="262119"/>
                  </a:moveTo>
                  <a:lnTo>
                    <a:pt x="2031384" y="262119"/>
                  </a:lnTo>
                </a:path>
                <a:path w="2425065" h="524509">
                  <a:moveTo>
                    <a:pt x="2096919" y="262119"/>
                  </a:moveTo>
                  <a:lnTo>
                    <a:pt x="2162454" y="262119"/>
                  </a:lnTo>
                </a:path>
                <a:path w="2425065" h="524509">
                  <a:moveTo>
                    <a:pt x="2227988" y="262119"/>
                  </a:moveTo>
                  <a:lnTo>
                    <a:pt x="2293523" y="262119"/>
                  </a:lnTo>
                </a:path>
                <a:path w="2425065" h="524509">
                  <a:moveTo>
                    <a:pt x="2359058" y="262119"/>
                  </a:moveTo>
                  <a:lnTo>
                    <a:pt x="2424592" y="262119"/>
                  </a:lnTo>
                </a:path>
                <a:path w="2425065" h="524509">
                  <a:moveTo>
                    <a:pt x="0" y="327644"/>
                  </a:moveTo>
                  <a:lnTo>
                    <a:pt x="262138" y="327644"/>
                  </a:lnTo>
                </a:path>
                <a:path w="2425065" h="524509">
                  <a:moveTo>
                    <a:pt x="327673" y="327644"/>
                  </a:moveTo>
                  <a:lnTo>
                    <a:pt x="393207" y="327644"/>
                  </a:lnTo>
                </a:path>
                <a:path w="2425065" h="524509">
                  <a:moveTo>
                    <a:pt x="458742" y="327644"/>
                  </a:moveTo>
                  <a:lnTo>
                    <a:pt x="589811" y="327644"/>
                  </a:lnTo>
                </a:path>
                <a:path w="2425065" h="524509">
                  <a:moveTo>
                    <a:pt x="655346" y="327644"/>
                  </a:moveTo>
                  <a:lnTo>
                    <a:pt x="720786" y="327644"/>
                  </a:lnTo>
                </a:path>
                <a:path w="2425065" h="524509">
                  <a:moveTo>
                    <a:pt x="786321" y="327644"/>
                  </a:moveTo>
                  <a:lnTo>
                    <a:pt x="917390" y="327644"/>
                  </a:lnTo>
                </a:path>
                <a:path w="2425065" h="524509">
                  <a:moveTo>
                    <a:pt x="982925" y="327644"/>
                  </a:moveTo>
                  <a:lnTo>
                    <a:pt x="1048459" y="327644"/>
                  </a:lnTo>
                </a:path>
                <a:path w="2425065" h="524509">
                  <a:moveTo>
                    <a:pt x="1113994" y="327644"/>
                  </a:moveTo>
                  <a:lnTo>
                    <a:pt x="1245063" y="327644"/>
                  </a:lnTo>
                </a:path>
                <a:path w="2425065" h="524509">
                  <a:moveTo>
                    <a:pt x="1310598" y="327644"/>
                  </a:moveTo>
                  <a:lnTo>
                    <a:pt x="1376133" y="327644"/>
                  </a:lnTo>
                </a:path>
                <a:path w="2425065" h="524509">
                  <a:moveTo>
                    <a:pt x="1638271" y="327644"/>
                  </a:moveTo>
                  <a:lnTo>
                    <a:pt x="1769246" y="327644"/>
                  </a:lnTo>
                </a:path>
                <a:path w="2425065" h="524509">
                  <a:moveTo>
                    <a:pt x="1834781" y="327644"/>
                  </a:moveTo>
                  <a:lnTo>
                    <a:pt x="1965850" y="327644"/>
                  </a:lnTo>
                </a:path>
                <a:path w="2425065" h="524509">
                  <a:moveTo>
                    <a:pt x="2031384" y="327644"/>
                  </a:moveTo>
                  <a:lnTo>
                    <a:pt x="2096919" y="327644"/>
                  </a:lnTo>
                </a:path>
                <a:path w="2425065" h="524509">
                  <a:moveTo>
                    <a:pt x="0" y="393170"/>
                  </a:moveTo>
                  <a:lnTo>
                    <a:pt x="65534" y="393170"/>
                  </a:lnTo>
                </a:path>
                <a:path w="2425065" h="524509">
                  <a:moveTo>
                    <a:pt x="196603" y="393170"/>
                  </a:moveTo>
                  <a:lnTo>
                    <a:pt x="262138" y="393170"/>
                  </a:lnTo>
                </a:path>
                <a:path w="2425065" h="524509">
                  <a:moveTo>
                    <a:pt x="393207" y="393170"/>
                  </a:moveTo>
                  <a:lnTo>
                    <a:pt x="458742" y="393170"/>
                  </a:lnTo>
                </a:path>
                <a:path w="2425065" h="524509">
                  <a:moveTo>
                    <a:pt x="524277" y="393170"/>
                  </a:moveTo>
                  <a:lnTo>
                    <a:pt x="720786" y="393170"/>
                  </a:lnTo>
                </a:path>
                <a:path w="2425065" h="524509">
                  <a:moveTo>
                    <a:pt x="851855" y="393170"/>
                  </a:moveTo>
                  <a:lnTo>
                    <a:pt x="1113994" y="393170"/>
                  </a:lnTo>
                </a:path>
                <a:path w="2425065" h="524509">
                  <a:moveTo>
                    <a:pt x="1179529" y="393170"/>
                  </a:moveTo>
                  <a:lnTo>
                    <a:pt x="1310598" y="393170"/>
                  </a:lnTo>
                </a:path>
                <a:path w="2425065" h="524509">
                  <a:moveTo>
                    <a:pt x="1376133" y="393170"/>
                  </a:moveTo>
                  <a:lnTo>
                    <a:pt x="1507202" y="393170"/>
                  </a:lnTo>
                </a:path>
                <a:path w="2425065" h="524509">
                  <a:moveTo>
                    <a:pt x="1703806" y="393170"/>
                  </a:moveTo>
                  <a:lnTo>
                    <a:pt x="1900315" y="393170"/>
                  </a:lnTo>
                </a:path>
                <a:path w="2425065" h="524509">
                  <a:moveTo>
                    <a:pt x="2096919" y="393170"/>
                  </a:moveTo>
                  <a:lnTo>
                    <a:pt x="2162454" y="393170"/>
                  </a:lnTo>
                </a:path>
                <a:path w="2425065" h="524509">
                  <a:moveTo>
                    <a:pt x="2293523" y="393170"/>
                  </a:moveTo>
                  <a:lnTo>
                    <a:pt x="2424592" y="393170"/>
                  </a:lnTo>
                </a:path>
                <a:path w="2425065" h="524509">
                  <a:moveTo>
                    <a:pt x="0" y="458704"/>
                  </a:moveTo>
                  <a:lnTo>
                    <a:pt x="65534" y="458704"/>
                  </a:lnTo>
                </a:path>
                <a:path w="2425065" h="524509">
                  <a:moveTo>
                    <a:pt x="131069" y="458704"/>
                  </a:moveTo>
                  <a:lnTo>
                    <a:pt x="262138" y="458704"/>
                  </a:lnTo>
                </a:path>
                <a:path w="2425065" h="524509">
                  <a:moveTo>
                    <a:pt x="589811" y="458704"/>
                  </a:moveTo>
                  <a:lnTo>
                    <a:pt x="655346" y="458704"/>
                  </a:lnTo>
                </a:path>
                <a:path w="2425065" h="524509">
                  <a:moveTo>
                    <a:pt x="720786" y="458704"/>
                  </a:moveTo>
                  <a:lnTo>
                    <a:pt x="917390" y="458704"/>
                  </a:lnTo>
                </a:path>
                <a:path w="2425065" h="524509">
                  <a:moveTo>
                    <a:pt x="982925" y="458704"/>
                  </a:moveTo>
                  <a:lnTo>
                    <a:pt x="1048459" y="458704"/>
                  </a:lnTo>
                </a:path>
                <a:path w="2425065" h="524509">
                  <a:moveTo>
                    <a:pt x="1245063" y="458704"/>
                  </a:moveTo>
                  <a:lnTo>
                    <a:pt x="1441667" y="458704"/>
                  </a:lnTo>
                </a:path>
                <a:path w="2425065" h="524509">
                  <a:moveTo>
                    <a:pt x="1572737" y="458704"/>
                  </a:moveTo>
                  <a:lnTo>
                    <a:pt x="1638271" y="458704"/>
                  </a:lnTo>
                </a:path>
                <a:path w="2425065" h="524509">
                  <a:moveTo>
                    <a:pt x="1769246" y="458704"/>
                  </a:moveTo>
                  <a:lnTo>
                    <a:pt x="2096919" y="458704"/>
                  </a:lnTo>
                </a:path>
                <a:path w="2425065" h="524509">
                  <a:moveTo>
                    <a:pt x="0" y="524229"/>
                  </a:moveTo>
                  <a:lnTo>
                    <a:pt x="65534" y="524229"/>
                  </a:lnTo>
                </a:path>
                <a:path w="2425065" h="524509">
                  <a:moveTo>
                    <a:pt x="131069" y="524229"/>
                  </a:moveTo>
                  <a:lnTo>
                    <a:pt x="327673" y="524229"/>
                  </a:lnTo>
                </a:path>
                <a:path w="2425065" h="524509">
                  <a:moveTo>
                    <a:pt x="393207" y="524229"/>
                  </a:moveTo>
                  <a:lnTo>
                    <a:pt x="655346" y="524229"/>
                  </a:lnTo>
                </a:path>
                <a:path w="2425065" h="524509">
                  <a:moveTo>
                    <a:pt x="786321" y="524229"/>
                  </a:moveTo>
                  <a:lnTo>
                    <a:pt x="851855" y="524229"/>
                  </a:lnTo>
                </a:path>
                <a:path w="2425065" h="524509">
                  <a:moveTo>
                    <a:pt x="917390" y="524229"/>
                  </a:moveTo>
                  <a:lnTo>
                    <a:pt x="1048459" y="524229"/>
                  </a:lnTo>
                </a:path>
                <a:path w="2425065" h="524509">
                  <a:moveTo>
                    <a:pt x="1245063" y="524229"/>
                  </a:moveTo>
                  <a:lnTo>
                    <a:pt x="1310598" y="524229"/>
                  </a:lnTo>
                </a:path>
                <a:path w="2425065" h="524509">
                  <a:moveTo>
                    <a:pt x="1441667" y="524229"/>
                  </a:moveTo>
                  <a:lnTo>
                    <a:pt x="1507202" y="524229"/>
                  </a:lnTo>
                </a:path>
                <a:path w="2425065" h="524509">
                  <a:moveTo>
                    <a:pt x="1572737" y="524229"/>
                  </a:moveTo>
                  <a:lnTo>
                    <a:pt x="2162454" y="52422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9179902" y="121116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7410655" y="12209946"/>
              <a:ext cx="1704339" cy="0"/>
            </a:xfrm>
            <a:custGeom>
              <a:avLst/>
              <a:gdLst/>
              <a:ahLst/>
              <a:cxnLst/>
              <a:rect l="l" t="t" r="r" b="b"/>
              <a:pathLst>
                <a:path w="1704340">
                  <a:moveTo>
                    <a:pt x="0" y="0"/>
                  </a:moveTo>
                  <a:lnTo>
                    <a:pt x="65534" y="0"/>
                  </a:lnTo>
                </a:path>
                <a:path w="1704340">
                  <a:moveTo>
                    <a:pt x="196509" y="0"/>
                  </a:moveTo>
                  <a:lnTo>
                    <a:pt x="262044" y="0"/>
                  </a:lnTo>
                </a:path>
                <a:path w="1704340">
                  <a:moveTo>
                    <a:pt x="327578" y="0"/>
                  </a:moveTo>
                  <a:lnTo>
                    <a:pt x="393113" y="0"/>
                  </a:lnTo>
                </a:path>
                <a:path w="1704340">
                  <a:moveTo>
                    <a:pt x="458647" y="0"/>
                  </a:moveTo>
                  <a:lnTo>
                    <a:pt x="589717" y="0"/>
                  </a:lnTo>
                </a:path>
                <a:path w="1704340">
                  <a:moveTo>
                    <a:pt x="655251" y="0"/>
                  </a:moveTo>
                  <a:lnTo>
                    <a:pt x="851855" y="0"/>
                  </a:lnTo>
                </a:path>
                <a:path w="1704340">
                  <a:moveTo>
                    <a:pt x="982925" y="0"/>
                  </a:moveTo>
                  <a:lnTo>
                    <a:pt x="1048459" y="0"/>
                  </a:lnTo>
                </a:path>
                <a:path w="1704340">
                  <a:moveTo>
                    <a:pt x="1244969" y="0"/>
                  </a:moveTo>
                  <a:lnTo>
                    <a:pt x="1376038" y="0"/>
                  </a:lnTo>
                </a:path>
                <a:path w="1704340">
                  <a:moveTo>
                    <a:pt x="1572642" y="0"/>
                  </a:moveTo>
                  <a:lnTo>
                    <a:pt x="170371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9179902" y="121771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6886378" y="12275472"/>
              <a:ext cx="2425065" cy="131445"/>
            </a:xfrm>
            <a:custGeom>
              <a:avLst/>
              <a:gdLst/>
              <a:ahLst/>
              <a:cxnLst/>
              <a:rect l="l" t="t" r="r" b="b"/>
              <a:pathLst>
                <a:path w="2425065" h="131445">
                  <a:moveTo>
                    <a:pt x="0" y="0"/>
                  </a:moveTo>
                  <a:lnTo>
                    <a:pt x="458742" y="0"/>
                  </a:lnTo>
                </a:path>
                <a:path w="2425065" h="131445">
                  <a:moveTo>
                    <a:pt x="589811" y="0"/>
                  </a:moveTo>
                  <a:lnTo>
                    <a:pt x="720786" y="0"/>
                  </a:lnTo>
                </a:path>
                <a:path w="2425065" h="131445">
                  <a:moveTo>
                    <a:pt x="851855" y="0"/>
                  </a:moveTo>
                  <a:lnTo>
                    <a:pt x="1113994" y="0"/>
                  </a:lnTo>
                </a:path>
                <a:path w="2425065" h="131445">
                  <a:moveTo>
                    <a:pt x="1179529" y="0"/>
                  </a:moveTo>
                  <a:lnTo>
                    <a:pt x="1245063" y="0"/>
                  </a:lnTo>
                </a:path>
                <a:path w="2425065" h="131445">
                  <a:moveTo>
                    <a:pt x="1310598" y="0"/>
                  </a:moveTo>
                  <a:lnTo>
                    <a:pt x="1376133" y="0"/>
                  </a:lnTo>
                </a:path>
                <a:path w="2425065" h="131445">
                  <a:moveTo>
                    <a:pt x="1441667" y="0"/>
                  </a:moveTo>
                  <a:lnTo>
                    <a:pt x="1507202" y="0"/>
                  </a:lnTo>
                </a:path>
                <a:path w="2425065" h="131445">
                  <a:moveTo>
                    <a:pt x="1572737" y="0"/>
                  </a:moveTo>
                  <a:lnTo>
                    <a:pt x="1769246" y="0"/>
                  </a:lnTo>
                </a:path>
                <a:path w="2425065" h="131445">
                  <a:moveTo>
                    <a:pt x="1834781" y="0"/>
                  </a:moveTo>
                  <a:lnTo>
                    <a:pt x="1900315" y="0"/>
                  </a:lnTo>
                </a:path>
                <a:path w="2425065" h="131445">
                  <a:moveTo>
                    <a:pt x="1965850" y="0"/>
                  </a:moveTo>
                  <a:lnTo>
                    <a:pt x="2031384" y="0"/>
                  </a:lnTo>
                </a:path>
                <a:path w="2425065" h="131445">
                  <a:moveTo>
                    <a:pt x="2096919" y="0"/>
                  </a:moveTo>
                  <a:lnTo>
                    <a:pt x="2162454" y="0"/>
                  </a:lnTo>
                </a:path>
                <a:path w="2425065" h="131445">
                  <a:moveTo>
                    <a:pt x="2227988" y="0"/>
                  </a:moveTo>
                  <a:lnTo>
                    <a:pt x="2424592" y="0"/>
                  </a:lnTo>
                </a:path>
                <a:path w="2425065" h="131445">
                  <a:moveTo>
                    <a:pt x="0" y="65534"/>
                  </a:moveTo>
                  <a:lnTo>
                    <a:pt x="65534" y="65534"/>
                  </a:lnTo>
                </a:path>
                <a:path w="2425065" h="131445">
                  <a:moveTo>
                    <a:pt x="393207" y="65534"/>
                  </a:moveTo>
                  <a:lnTo>
                    <a:pt x="458742" y="65534"/>
                  </a:lnTo>
                </a:path>
                <a:path w="2425065" h="131445">
                  <a:moveTo>
                    <a:pt x="524277" y="65534"/>
                  </a:moveTo>
                  <a:lnTo>
                    <a:pt x="655346" y="65534"/>
                  </a:lnTo>
                </a:path>
                <a:path w="2425065" h="131445">
                  <a:moveTo>
                    <a:pt x="720786" y="65534"/>
                  </a:moveTo>
                  <a:lnTo>
                    <a:pt x="786321" y="65534"/>
                  </a:lnTo>
                </a:path>
                <a:path w="2425065" h="131445">
                  <a:moveTo>
                    <a:pt x="851855" y="65534"/>
                  </a:moveTo>
                  <a:lnTo>
                    <a:pt x="917390" y="65534"/>
                  </a:lnTo>
                </a:path>
                <a:path w="2425065" h="131445">
                  <a:moveTo>
                    <a:pt x="1048459" y="65534"/>
                  </a:moveTo>
                  <a:lnTo>
                    <a:pt x="1113994" y="65534"/>
                  </a:lnTo>
                </a:path>
                <a:path w="2425065" h="131445">
                  <a:moveTo>
                    <a:pt x="1245063" y="65534"/>
                  </a:moveTo>
                  <a:lnTo>
                    <a:pt x="1376133" y="65534"/>
                  </a:lnTo>
                </a:path>
                <a:path w="2425065" h="131445">
                  <a:moveTo>
                    <a:pt x="1507202" y="65534"/>
                  </a:moveTo>
                  <a:lnTo>
                    <a:pt x="1572737" y="65534"/>
                  </a:lnTo>
                </a:path>
                <a:path w="2425065" h="131445">
                  <a:moveTo>
                    <a:pt x="1703806" y="65534"/>
                  </a:moveTo>
                  <a:lnTo>
                    <a:pt x="1769246" y="65534"/>
                  </a:lnTo>
                </a:path>
                <a:path w="2425065" h="131445">
                  <a:moveTo>
                    <a:pt x="1834781" y="65534"/>
                  </a:moveTo>
                  <a:lnTo>
                    <a:pt x="1900315" y="65534"/>
                  </a:lnTo>
                </a:path>
                <a:path w="2425065" h="131445">
                  <a:moveTo>
                    <a:pt x="2096919" y="65534"/>
                  </a:moveTo>
                  <a:lnTo>
                    <a:pt x="2227988" y="65534"/>
                  </a:lnTo>
                </a:path>
                <a:path w="2425065" h="131445">
                  <a:moveTo>
                    <a:pt x="0" y="131059"/>
                  </a:moveTo>
                  <a:lnTo>
                    <a:pt x="65534" y="13105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7017446" y="1237376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6886378" y="12406531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393207" y="0"/>
                  </a:moveTo>
                  <a:lnTo>
                    <a:pt x="458742" y="0"/>
                  </a:lnTo>
                </a:path>
                <a:path w="2425065" h="66040">
                  <a:moveTo>
                    <a:pt x="524277" y="0"/>
                  </a:moveTo>
                  <a:lnTo>
                    <a:pt x="589811" y="0"/>
                  </a:lnTo>
                </a:path>
                <a:path w="2425065" h="66040">
                  <a:moveTo>
                    <a:pt x="786321" y="0"/>
                  </a:moveTo>
                  <a:lnTo>
                    <a:pt x="1048459" y="0"/>
                  </a:lnTo>
                </a:path>
                <a:path w="2425065" h="66040">
                  <a:moveTo>
                    <a:pt x="1179529" y="0"/>
                  </a:moveTo>
                  <a:lnTo>
                    <a:pt x="1572737" y="0"/>
                  </a:lnTo>
                </a:path>
                <a:path w="2425065" h="66040">
                  <a:moveTo>
                    <a:pt x="1703806" y="0"/>
                  </a:moveTo>
                  <a:lnTo>
                    <a:pt x="2162454" y="0"/>
                  </a:lnTo>
                </a:path>
                <a:path w="2425065" h="66040">
                  <a:moveTo>
                    <a:pt x="2227988" y="0"/>
                  </a:moveTo>
                  <a:lnTo>
                    <a:pt x="2293523" y="0"/>
                  </a:lnTo>
                </a:path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27"/>
                  </a:moveTo>
                  <a:lnTo>
                    <a:pt x="65534" y="65527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7017446" y="12439294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6886378" y="12472058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393207" y="0"/>
                  </a:moveTo>
                  <a:lnTo>
                    <a:pt x="458742" y="0"/>
                  </a:lnTo>
                </a:path>
                <a:path w="2425065" h="66040">
                  <a:moveTo>
                    <a:pt x="524277" y="0"/>
                  </a:moveTo>
                  <a:lnTo>
                    <a:pt x="917390" y="0"/>
                  </a:lnTo>
                </a:path>
                <a:path w="2425065" h="66040">
                  <a:moveTo>
                    <a:pt x="982925" y="0"/>
                  </a:moveTo>
                  <a:lnTo>
                    <a:pt x="1113994" y="0"/>
                  </a:lnTo>
                </a:path>
                <a:path w="2425065" h="66040">
                  <a:moveTo>
                    <a:pt x="1376133" y="0"/>
                  </a:moveTo>
                  <a:lnTo>
                    <a:pt x="1441667" y="0"/>
                  </a:lnTo>
                </a:path>
                <a:path w="2425065" h="66040">
                  <a:moveTo>
                    <a:pt x="1769246" y="0"/>
                  </a:moveTo>
                  <a:lnTo>
                    <a:pt x="2031384" y="0"/>
                  </a:lnTo>
                </a:path>
                <a:path w="2425065" h="66040">
                  <a:moveTo>
                    <a:pt x="2096919" y="0"/>
                  </a:moveTo>
                  <a:lnTo>
                    <a:pt x="2293523" y="0"/>
                  </a:lnTo>
                </a:path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28"/>
                  </a:moveTo>
                  <a:lnTo>
                    <a:pt x="65534" y="65528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017446" y="1250482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6886378" y="12537587"/>
              <a:ext cx="2425065" cy="131445"/>
            </a:xfrm>
            <a:custGeom>
              <a:avLst/>
              <a:gdLst/>
              <a:ahLst/>
              <a:cxnLst/>
              <a:rect l="l" t="t" r="r" b="b"/>
              <a:pathLst>
                <a:path w="2425065" h="131445">
                  <a:moveTo>
                    <a:pt x="393207" y="0"/>
                  </a:moveTo>
                  <a:lnTo>
                    <a:pt x="458742" y="0"/>
                  </a:lnTo>
                </a:path>
                <a:path w="2425065" h="131445">
                  <a:moveTo>
                    <a:pt x="524277" y="0"/>
                  </a:moveTo>
                  <a:lnTo>
                    <a:pt x="589811" y="0"/>
                  </a:lnTo>
                </a:path>
                <a:path w="2425065" h="131445">
                  <a:moveTo>
                    <a:pt x="655346" y="0"/>
                  </a:moveTo>
                  <a:lnTo>
                    <a:pt x="720786" y="0"/>
                  </a:lnTo>
                </a:path>
                <a:path w="2425065" h="131445">
                  <a:moveTo>
                    <a:pt x="786321" y="0"/>
                  </a:moveTo>
                  <a:lnTo>
                    <a:pt x="851855" y="0"/>
                  </a:lnTo>
                </a:path>
                <a:path w="2425065" h="131445">
                  <a:moveTo>
                    <a:pt x="917390" y="0"/>
                  </a:moveTo>
                  <a:lnTo>
                    <a:pt x="982925" y="0"/>
                  </a:lnTo>
                </a:path>
                <a:path w="2425065" h="131445">
                  <a:moveTo>
                    <a:pt x="1113994" y="0"/>
                  </a:moveTo>
                  <a:lnTo>
                    <a:pt x="1245063" y="0"/>
                  </a:lnTo>
                </a:path>
                <a:path w="2425065" h="131445">
                  <a:moveTo>
                    <a:pt x="1310598" y="0"/>
                  </a:moveTo>
                  <a:lnTo>
                    <a:pt x="1507202" y="0"/>
                  </a:lnTo>
                </a:path>
                <a:path w="2425065" h="131445">
                  <a:moveTo>
                    <a:pt x="1572737" y="0"/>
                  </a:moveTo>
                  <a:lnTo>
                    <a:pt x="1638271" y="0"/>
                  </a:lnTo>
                </a:path>
                <a:path w="2425065" h="131445">
                  <a:moveTo>
                    <a:pt x="1703806" y="0"/>
                  </a:moveTo>
                  <a:lnTo>
                    <a:pt x="1769246" y="0"/>
                  </a:lnTo>
                </a:path>
                <a:path w="2425065" h="131445">
                  <a:moveTo>
                    <a:pt x="1900315" y="0"/>
                  </a:moveTo>
                  <a:lnTo>
                    <a:pt x="1965850" y="0"/>
                  </a:lnTo>
                </a:path>
                <a:path w="2425065" h="131445">
                  <a:moveTo>
                    <a:pt x="2162454" y="0"/>
                  </a:moveTo>
                  <a:lnTo>
                    <a:pt x="2424592" y="0"/>
                  </a:lnTo>
                </a:path>
                <a:path w="2425065" h="131445">
                  <a:moveTo>
                    <a:pt x="0" y="65531"/>
                  </a:moveTo>
                  <a:lnTo>
                    <a:pt x="65534" y="65531"/>
                  </a:lnTo>
                </a:path>
                <a:path w="2425065" h="131445">
                  <a:moveTo>
                    <a:pt x="393207" y="65531"/>
                  </a:moveTo>
                  <a:lnTo>
                    <a:pt x="458742" y="65531"/>
                  </a:lnTo>
                </a:path>
                <a:path w="2425065" h="131445">
                  <a:moveTo>
                    <a:pt x="720786" y="65531"/>
                  </a:moveTo>
                  <a:lnTo>
                    <a:pt x="851855" y="65531"/>
                  </a:lnTo>
                </a:path>
                <a:path w="2425065" h="131445">
                  <a:moveTo>
                    <a:pt x="1048459" y="65531"/>
                  </a:moveTo>
                  <a:lnTo>
                    <a:pt x="1113994" y="65531"/>
                  </a:lnTo>
                </a:path>
                <a:path w="2425065" h="131445">
                  <a:moveTo>
                    <a:pt x="1376133" y="65531"/>
                  </a:moveTo>
                  <a:lnTo>
                    <a:pt x="1638271" y="65531"/>
                  </a:lnTo>
                </a:path>
                <a:path w="2425065" h="131445">
                  <a:moveTo>
                    <a:pt x="1703806" y="65531"/>
                  </a:moveTo>
                  <a:lnTo>
                    <a:pt x="2031384" y="65531"/>
                  </a:lnTo>
                </a:path>
                <a:path w="2425065" h="131445">
                  <a:moveTo>
                    <a:pt x="2096919" y="65531"/>
                  </a:moveTo>
                  <a:lnTo>
                    <a:pt x="2162454" y="65531"/>
                  </a:lnTo>
                </a:path>
                <a:path w="2425065" h="131445">
                  <a:moveTo>
                    <a:pt x="2359058" y="65531"/>
                  </a:moveTo>
                  <a:lnTo>
                    <a:pt x="2424592" y="65531"/>
                  </a:lnTo>
                </a:path>
                <a:path w="2425065" h="131445">
                  <a:moveTo>
                    <a:pt x="0" y="131059"/>
                  </a:moveTo>
                  <a:lnTo>
                    <a:pt x="458742" y="131059"/>
                  </a:lnTo>
                </a:path>
                <a:path w="2425065" h="131445">
                  <a:moveTo>
                    <a:pt x="524277" y="131059"/>
                  </a:moveTo>
                  <a:lnTo>
                    <a:pt x="720786" y="131059"/>
                  </a:lnTo>
                </a:path>
                <a:path w="2425065" h="131445">
                  <a:moveTo>
                    <a:pt x="786321" y="131059"/>
                  </a:moveTo>
                  <a:lnTo>
                    <a:pt x="851855" y="131059"/>
                  </a:lnTo>
                </a:path>
                <a:path w="2425065" h="131445">
                  <a:moveTo>
                    <a:pt x="917390" y="131059"/>
                  </a:moveTo>
                  <a:lnTo>
                    <a:pt x="982925" y="131059"/>
                  </a:lnTo>
                </a:path>
                <a:path w="2425065" h="131445">
                  <a:moveTo>
                    <a:pt x="1048459" y="131059"/>
                  </a:moveTo>
                  <a:lnTo>
                    <a:pt x="1245063" y="131059"/>
                  </a:lnTo>
                </a:path>
                <a:path w="2425065" h="131445">
                  <a:moveTo>
                    <a:pt x="1572737" y="131059"/>
                  </a:moveTo>
                  <a:lnTo>
                    <a:pt x="1703806" y="131059"/>
                  </a:lnTo>
                </a:path>
                <a:path w="2425065" h="131445">
                  <a:moveTo>
                    <a:pt x="1900315" y="131059"/>
                  </a:moveTo>
                  <a:lnTo>
                    <a:pt x="2031384" y="131059"/>
                  </a:lnTo>
                </a:path>
                <a:path w="2425065" h="131445">
                  <a:moveTo>
                    <a:pt x="2096919" y="131059"/>
                  </a:moveTo>
                  <a:lnTo>
                    <a:pt x="2162454" y="131059"/>
                  </a:lnTo>
                </a:path>
                <a:path w="2425065" h="131445">
                  <a:moveTo>
                    <a:pt x="2293523" y="131059"/>
                  </a:moveTo>
                  <a:lnTo>
                    <a:pt x="2424592" y="13105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74789" y="7404372"/>
              <a:ext cx="3806690" cy="2371802"/>
            </a:xfrm>
            <a:prstGeom prst="rect">
              <a:avLst/>
            </a:prstGeom>
          </p:spPr>
        </p:pic>
      </p:grpSp>
      <p:sp>
        <p:nvSpPr>
          <p:cNvPr id="58" name="object 58"/>
          <p:cNvSpPr txBox="1"/>
          <p:nvPr/>
        </p:nvSpPr>
        <p:spPr>
          <a:xfrm>
            <a:off x="6028194" y="462368"/>
            <a:ext cx="2922270" cy="90487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algn="just">
              <a:lnSpc>
                <a:spcPct val="79400"/>
              </a:lnSpc>
              <a:spcBef>
                <a:spcPts val="625"/>
              </a:spcBef>
            </a:pPr>
            <a:r>
              <a:rPr sz="2000" spc="55" dirty="0">
                <a:solidFill>
                  <a:srgbClr val="001C52"/>
                </a:solidFill>
                <a:latin typeface="Arial MT"/>
                <a:cs typeface="Arial MT"/>
              </a:rPr>
              <a:t>DIRECCIÓN</a:t>
            </a:r>
            <a:r>
              <a:rPr sz="2000" spc="-90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000" spc="60" dirty="0">
                <a:solidFill>
                  <a:srgbClr val="001C52"/>
                </a:solidFill>
                <a:latin typeface="Arial MT"/>
                <a:cs typeface="Arial MT"/>
              </a:rPr>
              <a:t>GENERAL </a:t>
            </a:r>
            <a:r>
              <a:rPr sz="2350" spc="235" dirty="0">
                <a:solidFill>
                  <a:srgbClr val="001C52"/>
                </a:solidFill>
                <a:latin typeface="Arial MT"/>
                <a:cs typeface="Arial MT"/>
              </a:rPr>
              <a:t>DE</a:t>
            </a:r>
            <a:r>
              <a:rPr sz="2350" spc="-30" dirty="0">
                <a:solidFill>
                  <a:srgbClr val="001C52"/>
                </a:solidFill>
                <a:latin typeface="Arial MT"/>
                <a:cs typeface="Arial MT"/>
              </a:rPr>
              <a:t>  </a:t>
            </a:r>
            <a:r>
              <a:rPr sz="2350" spc="370" dirty="0">
                <a:solidFill>
                  <a:srgbClr val="001C52"/>
                </a:solidFill>
                <a:latin typeface="Arial MT"/>
                <a:cs typeface="Arial MT"/>
              </a:rPr>
              <a:t>EDUCACIÓN </a:t>
            </a:r>
            <a:r>
              <a:rPr sz="2350" spc="190" dirty="0">
                <a:solidFill>
                  <a:srgbClr val="001C52"/>
                </a:solidFill>
                <a:latin typeface="Arial MT"/>
                <a:cs typeface="Arial MT"/>
              </a:rPr>
              <a:t>MEDIA</a:t>
            </a:r>
            <a:r>
              <a:rPr sz="2350" spc="140" dirty="0">
                <a:solidFill>
                  <a:srgbClr val="001C52"/>
                </a:solidFill>
                <a:latin typeface="Arial MT"/>
                <a:cs typeface="Arial MT"/>
              </a:rPr>
              <a:t> SUPERIOR</a:t>
            </a:r>
            <a:endParaRPr sz="2350">
              <a:latin typeface="Arial MT"/>
              <a:cs typeface="Arial MT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9154717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0" name="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20512" y="459641"/>
            <a:ext cx="5575106" cy="866521"/>
          </a:xfrm>
          <a:prstGeom prst="rect">
            <a:avLst/>
          </a:prstGeom>
        </p:spPr>
      </p:pic>
      <p:sp>
        <p:nvSpPr>
          <p:cNvPr id="61" name="object 61"/>
          <p:cNvSpPr txBox="1"/>
          <p:nvPr/>
        </p:nvSpPr>
        <p:spPr>
          <a:xfrm>
            <a:off x="9344815" y="451114"/>
            <a:ext cx="5538470" cy="9048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30"/>
              </a:spcBef>
            </a:pPr>
            <a:r>
              <a:rPr sz="2000" spc="55" dirty="0">
                <a:solidFill>
                  <a:srgbClr val="001C52"/>
                </a:solidFill>
                <a:latin typeface="Arial MT"/>
                <a:cs typeface="Arial MT"/>
              </a:rPr>
              <a:t>DIRECCIÓN</a:t>
            </a:r>
            <a:r>
              <a:rPr sz="2000" spc="-10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000" spc="65" dirty="0">
                <a:solidFill>
                  <a:srgbClr val="001C52"/>
                </a:solidFill>
                <a:latin typeface="Arial MT"/>
                <a:cs typeface="Arial MT"/>
              </a:rPr>
              <a:t>DE</a:t>
            </a:r>
            <a:r>
              <a:rPr sz="2000" spc="-10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lang="es-MX" sz="2000" spc="-105" dirty="0">
                <a:solidFill>
                  <a:srgbClr val="001C52"/>
                </a:solidFill>
                <a:latin typeface="Arial MT"/>
                <a:cs typeface="Arial MT"/>
              </a:rPr>
              <a:t>EDUCA</a:t>
            </a:r>
            <a:r>
              <a:rPr sz="2000" spc="80" dirty="0">
                <a:solidFill>
                  <a:srgbClr val="001C52"/>
                </a:solidFill>
                <a:latin typeface="Arial MT"/>
                <a:cs typeface="Arial MT"/>
              </a:rPr>
              <a:t>CIÓN</a:t>
            </a:r>
            <a:endParaRPr sz="2000" dirty="0">
              <a:latin typeface="Arial MT"/>
              <a:cs typeface="Arial MT"/>
            </a:endParaRPr>
          </a:p>
          <a:p>
            <a:pPr marL="12700">
              <a:lnSpc>
                <a:spcPts val="2245"/>
              </a:lnSpc>
            </a:pPr>
            <a:r>
              <a:rPr sz="2350" spc="245" dirty="0">
                <a:solidFill>
                  <a:srgbClr val="001C52"/>
                </a:solidFill>
                <a:latin typeface="Arial MT"/>
                <a:cs typeface="Arial MT"/>
              </a:rPr>
              <a:t>INTEGRAL</a:t>
            </a:r>
            <a:r>
              <a:rPr sz="2350" spc="254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lang="es-MX" sz="2350" spc="254" dirty="0">
                <a:solidFill>
                  <a:srgbClr val="001C52"/>
                </a:solidFill>
                <a:latin typeface="Arial MT"/>
                <a:cs typeface="Arial MT"/>
              </a:rPr>
              <a:t>DEL</a:t>
            </a:r>
            <a:r>
              <a:rPr sz="2350" spc="265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350" spc="229">
                <a:solidFill>
                  <a:srgbClr val="001C52"/>
                </a:solidFill>
                <a:latin typeface="Arial MT"/>
                <a:cs typeface="Arial MT"/>
              </a:rPr>
              <a:t>ESTUDIANTE</a:t>
            </a:r>
            <a:endParaRPr sz="2350" dirty="0">
              <a:latin typeface="Arial MT"/>
              <a:cs typeface="Arial MT"/>
            </a:endParaRPr>
          </a:p>
          <a:p>
            <a:pPr marL="12700">
              <a:lnSpc>
                <a:spcPts val="2490"/>
              </a:lnSpc>
            </a:pPr>
            <a:r>
              <a:rPr sz="2350" spc="250" dirty="0">
                <a:solidFill>
                  <a:srgbClr val="001C52"/>
                </a:solidFill>
                <a:latin typeface="Arial MT"/>
                <a:cs typeface="Arial MT"/>
              </a:rPr>
              <a:t>Y</a:t>
            </a:r>
            <a:r>
              <a:rPr sz="2350" spc="-3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350" spc="100" dirty="0">
                <a:solidFill>
                  <a:srgbClr val="001C52"/>
                </a:solidFill>
                <a:latin typeface="Arial MT"/>
                <a:cs typeface="Arial MT"/>
              </a:rPr>
              <a:t>PROFESIONALIZACIÓN</a:t>
            </a:r>
            <a:r>
              <a:rPr sz="2350" spc="-3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350" spc="65" dirty="0">
                <a:solidFill>
                  <a:srgbClr val="001C52"/>
                </a:solidFill>
                <a:latin typeface="Arial MT"/>
                <a:cs typeface="Arial MT"/>
              </a:rPr>
              <a:t>DOCENTE</a:t>
            </a:r>
            <a:endParaRPr sz="2350" dirty="0">
              <a:latin typeface="Arial MT"/>
              <a:cs typeface="Arial MT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5089519" y="519075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944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3" name="object 6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367393" y="496049"/>
            <a:ext cx="3155043" cy="829146"/>
          </a:xfrm>
          <a:prstGeom prst="rect">
            <a:avLst/>
          </a:prstGeom>
        </p:spPr>
      </p:pic>
      <p:sp>
        <p:nvSpPr>
          <p:cNvPr id="64" name="object 64"/>
          <p:cNvSpPr txBox="1"/>
          <p:nvPr/>
        </p:nvSpPr>
        <p:spPr>
          <a:xfrm>
            <a:off x="15390779" y="439767"/>
            <a:ext cx="3119120" cy="915669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615"/>
              </a:spcBef>
            </a:pPr>
            <a:r>
              <a:rPr sz="2000" spc="70" dirty="0">
                <a:solidFill>
                  <a:srgbClr val="001C52"/>
                </a:solidFill>
                <a:latin typeface="Arial MT"/>
                <a:cs typeface="Arial MT"/>
              </a:rPr>
              <a:t>DEPARTAMENTO</a:t>
            </a:r>
            <a:r>
              <a:rPr sz="2000" spc="-90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000" spc="40" dirty="0">
                <a:solidFill>
                  <a:srgbClr val="001C52"/>
                </a:solidFill>
                <a:latin typeface="Arial MT"/>
                <a:cs typeface="Arial MT"/>
              </a:rPr>
              <a:t>DE </a:t>
            </a:r>
            <a:r>
              <a:rPr sz="2350" spc="100" dirty="0">
                <a:solidFill>
                  <a:srgbClr val="001C52"/>
                </a:solidFill>
                <a:latin typeface="Arial MT"/>
                <a:cs typeface="Arial MT"/>
              </a:rPr>
              <a:t>ACOMPAÑAMIENTO </a:t>
            </a:r>
            <a:r>
              <a:rPr sz="2400" spc="185" dirty="0">
                <a:solidFill>
                  <a:srgbClr val="001C52"/>
                </a:solidFill>
                <a:latin typeface="Arial MT"/>
                <a:cs typeface="Arial MT"/>
              </a:rPr>
              <a:t>DEL</a:t>
            </a:r>
            <a:r>
              <a:rPr sz="2400" spc="14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400" spc="215" dirty="0">
                <a:solidFill>
                  <a:srgbClr val="001C52"/>
                </a:solidFill>
                <a:latin typeface="Arial MT"/>
                <a:cs typeface="Arial MT"/>
              </a:rPr>
              <a:t>ESTUDIANTE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65" name="object 65"/>
          <p:cNvSpPr txBox="1"/>
          <p:nvPr/>
        </p:nvSpPr>
        <p:spPr>
          <a:xfrm rot="20640000">
            <a:off x="17758750" y="7611997"/>
            <a:ext cx="2457574" cy="187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94"/>
              </a:lnSpc>
            </a:pPr>
            <a:r>
              <a:rPr sz="14750" spc="-1650" dirty="0">
                <a:solidFill>
                  <a:srgbClr val="0A2A60"/>
                </a:solidFill>
                <a:latin typeface="Trebuchet MS"/>
                <a:cs typeface="Trebuchet MS"/>
              </a:rPr>
              <a:t>22</a:t>
            </a:r>
            <a:endParaRPr sz="14750">
              <a:latin typeface="Trebuchet MS"/>
              <a:cs typeface="Trebuchet MS"/>
            </a:endParaRPr>
          </a:p>
        </p:txBody>
      </p:sp>
      <p:sp>
        <p:nvSpPr>
          <p:cNvPr id="66" name="object 66"/>
          <p:cNvSpPr txBox="1"/>
          <p:nvPr/>
        </p:nvSpPr>
        <p:spPr>
          <a:xfrm rot="20040000">
            <a:off x="16120583" y="9046558"/>
            <a:ext cx="1036527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1955" dirty="0">
                <a:solidFill>
                  <a:srgbClr val="DE1C24"/>
                </a:solidFill>
                <a:latin typeface="Verdana"/>
                <a:cs typeface="Verdana"/>
              </a:rPr>
              <a:t>P</a:t>
            </a:r>
            <a:endParaRPr sz="5850">
              <a:latin typeface="Verdana"/>
              <a:cs typeface="Verdana"/>
            </a:endParaRPr>
          </a:p>
        </p:txBody>
      </p:sp>
      <p:sp>
        <p:nvSpPr>
          <p:cNvPr id="67" name="object 67"/>
          <p:cNvSpPr txBox="1"/>
          <p:nvPr/>
        </p:nvSpPr>
        <p:spPr>
          <a:xfrm rot="20460000">
            <a:off x="16696899" y="8846038"/>
            <a:ext cx="818375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50" dirty="0">
                <a:solidFill>
                  <a:srgbClr val="DE1C24"/>
                </a:solidFill>
                <a:latin typeface="Verdana"/>
                <a:cs typeface="Verdana"/>
              </a:rPr>
              <a:t>r</a:t>
            </a:r>
            <a:endParaRPr sz="5850">
              <a:latin typeface="Verdana"/>
              <a:cs typeface="Verdana"/>
            </a:endParaRPr>
          </a:p>
        </p:txBody>
      </p:sp>
      <p:sp>
        <p:nvSpPr>
          <p:cNvPr id="68" name="object 68"/>
          <p:cNvSpPr txBox="1"/>
          <p:nvPr/>
        </p:nvSpPr>
        <p:spPr>
          <a:xfrm rot="20760000">
            <a:off x="17005557" y="8754786"/>
            <a:ext cx="814289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1030" dirty="0">
                <a:solidFill>
                  <a:srgbClr val="DE1C24"/>
                </a:solidFill>
                <a:latin typeface="Verdana"/>
                <a:cs typeface="Verdana"/>
              </a:rPr>
              <a:t>e</a:t>
            </a:r>
            <a:endParaRPr sz="5850">
              <a:latin typeface="Verdana"/>
              <a:cs typeface="Verdana"/>
            </a:endParaRPr>
          </a:p>
        </p:txBody>
      </p:sp>
      <p:sp>
        <p:nvSpPr>
          <p:cNvPr id="69" name="object 69"/>
          <p:cNvSpPr txBox="1"/>
          <p:nvPr/>
        </p:nvSpPr>
        <p:spPr>
          <a:xfrm rot="21120000">
            <a:off x="17324644" y="8687925"/>
            <a:ext cx="843567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745" dirty="0">
                <a:solidFill>
                  <a:srgbClr val="DE1C24"/>
                </a:solidFill>
                <a:latin typeface="Verdana"/>
                <a:cs typeface="Verdana"/>
              </a:rPr>
              <a:t>p</a:t>
            </a:r>
            <a:endParaRPr sz="5850">
              <a:latin typeface="Verdana"/>
              <a:cs typeface="Verdana"/>
            </a:endParaRPr>
          </a:p>
        </p:txBody>
      </p:sp>
      <p:sp>
        <p:nvSpPr>
          <p:cNvPr id="70" name="object 70"/>
          <p:cNvSpPr txBox="1"/>
          <p:nvPr/>
        </p:nvSpPr>
        <p:spPr>
          <a:xfrm rot="21420000">
            <a:off x="17681595" y="8649254"/>
            <a:ext cx="823630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930" dirty="0">
                <a:solidFill>
                  <a:srgbClr val="DE1C24"/>
                </a:solidFill>
                <a:latin typeface="Verdana"/>
                <a:cs typeface="Verdana"/>
              </a:rPr>
              <a:t>a</a:t>
            </a:r>
            <a:endParaRPr sz="5850">
              <a:latin typeface="Verdana"/>
              <a:cs typeface="Verdana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15197228" y="8769727"/>
            <a:ext cx="3190240" cy="1677670"/>
            <a:chOff x="15197228" y="8769727"/>
            <a:chExt cx="3190240" cy="1677670"/>
          </a:xfrm>
        </p:grpSpPr>
        <p:pic>
          <p:nvPicPr>
            <p:cNvPr id="72" name="object 7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412986" y="9356421"/>
              <a:ext cx="1974069" cy="734059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197228" y="8769727"/>
              <a:ext cx="1382185" cy="16772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30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 MT</vt:lpstr>
      <vt:lpstr>Calibri</vt:lpstr>
      <vt:lpstr>Trebuchet MS</vt:lpstr>
      <vt:lpstr>Verdana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Feria</dc:title>
  <dc:creator>Zona Norte UAGro Oficial</dc:creator>
  <cp:keywords>DAGYTTxLL4U,BAFSLNo4_ho</cp:keywords>
  <cp:lastModifiedBy>ROSA MIRIAM VALDEZ PADILLA</cp:lastModifiedBy>
  <cp:revision>1</cp:revision>
  <dcterms:created xsi:type="dcterms:W3CDTF">2024-12-10T04:41:23Z</dcterms:created>
  <dcterms:modified xsi:type="dcterms:W3CDTF">2024-12-10T04:43:53Z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2024-12-05T00:00:00Z</vt:filetime>
  </property>
  <property fmtid="{D5CDD505-2E9C-101B-9397-08002B2CF9AE}" pid="3" name="Creator">
    <vt:lpwstr>Canva</vt:lpwstr>
  </property>
  <property fmtid="{D5CDD505-2E9C-101B-9397-08002B2CF9AE}" pid="4" name="LastSaved">
    <vt:filetime>2024-12-10T00:00:00Z</vt:filetime>
  </property>
  <property fmtid="{D5CDD505-2E9C-101B-9397-08002B2CF9AE}" pid="5" name="Producer">
    <vt:lpwstr>Canva</vt:lpwstr>
  </property>
</Properties>
</file>